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 id="2147483701" r:id="rId3"/>
  </p:sldMasterIdLst>
  <p:notesMasterIdLst>
    <p:notesMasterId r:id="rId17"/>
  </p:notesMasterIdLst>
  <p:handoutMasterIdLst>
    <p:handoutMasterId r:id="rId18"/>
  </p:handoutMasterIdLst>
  <p:sldIdLst>
    <p:sldId id="652" r:id="rId4"/>
    <p:sldId id="278" r:id="rId5"/>
    <p:sldId id="610" r:id="rId6"/>
    <p:sldId id="656" r:id="rId7"/>
    <p:sldId id="615" r:id="rId8"/>
    <p:sldId id="621" r:id="rId9"/>
    <p:sldId id="488" r:id="rId10"/>
    <p:sldId id="485" r:id="rId11"/>
    <p:sldId id="616" r:id="rId12"/>
    <p:sldId id="654" r:id="rId13"/>
    <p:sldId id="655" r:id="rId14"/>
    <p:sldId id="637" r:id="rId15"/>
    <p:sldId id="266" r:id="rId1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ana Wirtenberg" initials="JW" lastIdx="6" clrIdx="0"/>
  <p:cmAuthor id="1" name="Deborah Flamengo" initials="DF"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CA21"/>
    <a:srgbClr val="C61E01"/>
    <a:srgbClr val="007996"/>
    <a:srgbClr val="5F6A6D"/>
    <a:srgbClr val="E9892C"/>
    <a:srgbClr val="ABB529"/>
    <a:srgbClr val="4413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52" autoAdjust="0"/>
    <p:restoredTop sz="92593" autoAdjust="0"/>
  </p:normalViewPr>
  <p:slideViewPr>
    <p:cSldViewPr snapToGrid="0">
      <p:cViewPr varScale="1">
        <p:scale>
          <a:sx n="58" d="100"/>
          <a:sy n="58" d="100"/>
        </p:scale>
        <p:origin x="992" y="8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72" d="100"/>
          <a:sy n="72" d="100"/>
        </p:scale>
        <p:origin x="-2981" y="-91"/>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borah Flamengo" userId="b23c0e3b-e896-4485-baf9-d01b4ae5e4ec" providerId="ADAL" clId="{B234FCC5-D93D-40D7-A4D0-ED59775D9903}"/>
    <pc:docChg chg="undo custSel addSld delSld modSld sldOrd">
      <pc:chgData name="Deborah Flamengo" userId="b23c0e3b-e896-4485-baf9-d01b4ae5e4ec" providerId="ADAL" clId="{B234FCC5-D93D-40D7-A4D0-ED59775D9903}" dt="2022-11-02T20:11:27.112" v="724" actId="1076"/>
      <pc:docMkLst>
        <pc:docMk/>
      </pc:docMkLst>
      <pc:sldChg chg="addSp modSp">
        <pc:chgData name="Deborah Flamengo" userId="b23c0e3b-e896-4485-baf9-d01b4ae5e4ec" providerId="ADAL" clId="{B234FCC5-D93D-40D7-A4D0-ED59775D9903}" dt="2022-11-02T20:09:20.382" v="682" actId="164"/>
        <pc:sldMkLst>
          <pc:docMk/>
          <pc:sldMk cId="2745391308" sldId="278"/>
        </pc:sldMkLst>
        <pc:spChg chg="mod">
          <ac:chgData name="Deborah Flamengo" userId="b23c0e3b-e896-4485-baf9-d01b4ae5e4ec" providerId="ADAL" clId="{B234FCC5-D93D-40D7-A4D0-ED59775D9903}" dt="2022-11-02T20:09:20.382" v="682" actId="164"/>
          <ac:spMkLst>
            <pc:docMk/>
            <pc:sldMk cId="2745391308" sldId="278"/>
            <ac:spMk id="2" creationId="{BBA60105-3EFD-20A1-E8C4-9ECAF600840B}"/>
          </ac:spMkLst>
        </pc:spChg>
        <pc:spChg chg="mod">
          <ac:chgData name="Deborah Flamengo" userId="b23c0e3b-e896-4485-baf9-d01b4ae5e4ec" providerId="ADAL" clId="{B234FCC5-D93D-40D7-A4D0-ED59775D9903}" dt="2022-11-02T20:09:20.382" v="682" actId="164"/>
          <ac:spMkLst>
            <pc:docMk/>
            <pc:sldMk cId="2745391308" sldId="278"/>
            <ac:spMk id="3" creationId="{BBD3A931-FC5D-3D6B-362B-D9AA8BCEC2C8}"/>
          </ac:spMkLst>
        </pc:spChg>
        <pc:grpChg chg="add mod">
          <ac:chgData name="Deborah Flamengo" userId="b23c0e3b-e896-4485-baf9-d01b4ae5e4ec" providerId="ADAL" clId="{B234FCC5-D93D-40D7-A4D0-ED59775D9903}" dt="2022-11-02T20:09:20.382" v="682" actId="164"/>
          <ac:grpSpMkLst>
            <pc:docMk/>
            <pc:sldMk cId="2745391308" sldId="278"/>
            <ac:grpSpMk id="5" creationId="{AB04368A-05FE-D28A-3B29-65ABC8012C52}"/>
          </ac:grpSpMkLst>
        </pc:grpChg>
      </pc:sldChg>
      <pc:sldChg chg="addSp modSp mod">
        <pc:chgData name="Deborah Flamengo" userId="b23c0e3b-e896-4485-baf9-d01b4ae5e4ec" providerId="ADAL" clId="{B234FCC5-D93D-40D7-A4D0-ED59775D9903}" dt="2022-11-02T17:20:49.341" v="680" actId="1076"/>
        <pc:sldMkLst>
          <pc:docMk/>
          <pc:sldMk cId="4113670038" sldId="488"/>
        </pc:sldMkLst>
        <pc:spChg chg="add mod">
          <ac:chgData name="Deborah Flamengo" userId="b23c0e3b-e896-4485-baf9-d01b4ae5e4ec" providerId="ADAL" clId="{B234FCC5-D93D-40D7-A4D0-ED59775D9903}" dt="2022-11-02T17:20:49.341" v="680" actId="1076"/>
          <ac:spMkLst>
            <pc:docMk/>
            <pc:sldMk cId="4113670038" sldId="488"/>
            <ac:spMk id="3" creationId="{595A9CD3-67D4-B469-781C-03617A1633F7}"/>
          </ac:spMkLst>
        </pc:spChg>
      </pc:sldChg>
      <pc:sldChg chg="addSp delSp modSp mod ord setBg delAnim modNotesTx">
        <pc:chgData name="Deborah Flamengo" userId="b23c0e3b-e896-4485-baf9-d01b4ae5e4ec" providerId="ADAL" clId="{B234FCC5-D93D-40D7-A4D0-ED59775D9903}" dt="2022-11-02T16:53:13.993" v="654" actId="20577"/>
        <pc:sldMkLst>
          <pc:docMk/>
          <pc:sldMk cId="763668303" sldId="615"/>
        </pc:sldMkLst>
        <pc:spChg chg="del">
          <ac:chgData name="Deborah Flamengo" userId="b23c0e3b-e896-4485-baf9-d01b4ae5e4ec" providerId="ADAL" clId="{B234FCC5-D93D-40D7-A4D0-ED59775D9903}" dt="2022-11-02T15:59:03.571" v="11" actId="478"/>
          <ac:spMkLst>
            <pc:docMk/>
            <pc:sldMk cId="763668303" sldId="615"/>
            <ac:spMk id="8" creationId="{00000000-0000-0000-0000-000000000000}"/>
          </ac:spMkLst>
        </pc:spChg>
        <pc:spChg chg="del">
          <ac:chgData name="Deborah Flamengo" userId="b23c0e3b-e896-4485-baf9-d01b4ae5e4ec" providerId="ADAL" clId="{B234FCC5-D93D-40D7-A4D0-ED59775D9903}" dt="2022-11-02T15:59:03.571" v="11" actId="478"/>
          <ac:spMkLst>
            <pc:docMk/>
            <pc:sldMk cId="763668303" sldId="615"/>
            <ac:spMk id="10" creationId="{00000000-0000-0000-0000-000000000000}"/>
          </ac:spMkLst>
        </pc:spChg>
        <pc:spChg chg="add mod">
          <ac:chgData name="Deborah Flamengo" userId="b23c0e3b-e896-4485-baf9-d01b4ae5e4ec" providerId="ADAL" clId="{B234FCC5-D93D-40D7-A4D0-ED59775D9903}" dt="2022-11-02T16:53:13.993" v="654" actId="20577"/>
          <ac:spMkLst>
            <pc:docMk/>
            <pc:sldMk cId="763668303" sldId="615"/>
            <ac:spMk id="14" creationId="{5A7A1487-F136-3EF3-5A70-97AA39FD0D88}"/>
          </ac:spMkLst>
        </pc:spChg>
        <pc:spChg chg="mod">
          <ac:chgData name="Deborah Flamengo" userId="b23c0e3b-e896-4485-baf9-d01b4ae5e4ec" providerId="ADAL" clId="{B234FCC5-D93D-40D7-A4D0-ED59775D9903}" dt="2022-11-02T16:50:09.433" v="497" actId="1076"/>
          <ac:spMkLst>
            <pc:docMk/>
            <pc:sldMk cId="763668303" sldId="615"/>
            <ac:spMk id="712706" creationId="{00000000-0000-0000-0000-000000000000}"/>
          </ac:spMkLst>
        </pc:spChg>
        <pc:spChg chg="del mod">
          <ac:chgData name="Deborah Flamengo" userId="b23c0e3b-e896-4485-baf9-d01b4ae5e4ec" providerId="ADAL" clId="{B234FCC5-D93D-40D7-A4D0-ED59775D9903}" dt="2022-11-02T15:59:07.711" v="12" actId="478"/>
          <ac:spMkLst>
            <pc:docMk/>
            <pc:sldMk cId="763668303" sldId="615"/>
            <ac:spMk id="712708" creationId="{00000000-0000-0000-0000-000000000000}"/>
          </ac:spMkLst>
        </pc:spChg>
        <pc:spChg chg="del">
          <ac:chgData name="Deborah Flamengo" userId="b23c0e3b-e896-4485-baf9-d01b4ae5e4ec" providerId="ADAL" clId="{B234FCC5-D93D-40D7-A4D0-ED59775D9903}" dt="2022-11-02T15:59:03.571" v="11" actId="478"/>
          <ac:spMkLst>
            <pc:docMk/>
            <pc:sldMk cId="763668303" sldId="615"/>
            <ac:spMk id="712709" creationId="{00000000-0000-0000-0000-000000000000}"/>
          </ac:spMkLst>
        </pc:spChg>
        <pc:picChg chg="add mod modCrop">
          <ac:chgData name="Deborah Flamengo" userId="b23c0e3b-e896-4485-baf9-d01b4ae5e4ec" providerId="ADAL" clId="{B234FCC5-D93D-40D7-A4D0-ED59775D9903}" dt="2022-11-02T16:51:55.033" v="530" actId="1076"/>
          <ac:picMkLst>
            <pc:docMk/>
            <pc:sldMk cId="763668303" sldId="615"/>
            <ac:picMk id="3" creationId="{A112E68E-0ADB-E0D3-F888-11435550ED92}"/>
          </ac:picMkLst>
        </pc:picChg>
        <pc:picChg chg="add mod modCrop">
          <ac:chgData name="Deborah Flamengo" userId="b23c0e3b-e896-4485-baf9-d01b4ae5e4ec" providerId="ADAL" clId="{B234FCC5-D93D-40D7-A4D0-ED59775D9903}" dt="2022-11-02T16:52:00.183" v="533" actId="1076"/>
          <ac:picMkLst>
            <pc:docMk/>
            <pc:sldMk cId="763668303" sldId="615"/>
            <ac:picMk id="5" creationId="{30EE1E2F-B2C8-C1CD-F3FD-FF967170920B}"/>
          </ac:picMkLst>
        </pc:picChg>
        <pc:picChg chg="add del mod modCrop">
          <ac:chgData name="Deborah Flamengo" userId="b23c0e3b-e896-4485-baf9-d01b4ae5e4ec" providerId="ADAL" clId="{B234FCC5-D93D-40D7-A4D0-ED59775D9903}" dt="2022-11-02T16:50:57.263" v="511" actId="478"/>
          <ac:picMkLst>
            <pc:docMk/>
            <pc:sldMk cId="763668303" sldId="615"/>
            <ac:picMk id="7" creationId="{EA173398-8BB5-709E-CE07-E6914EE0AA84}"/>
          </ac:picMkLst>
        </pc:picChg>
        <pc:picChg chg="add mod modCrop">
          <ac:chgData name="Deborah Flamengo" userId="b23c0e3b-e896-4485-baf9-d01b4ae5e4ec" providerId="ADAL" clId="{B234FCC5-D93D-40D7-A4D0-ED59775D9903}" dt="2022-11-02T16:52:03.013" v="534" actId="1076"/>
          <ac:picMkLst>
            <pc:docMk/>
            <pc:sldMk cId="763668303" sldId="615"/>
            <ac:picMk id="11" creationId="{C2965186-E678-A629-369D-6FC369A62C93}"/>
          </ac:picMkLst>
        </pc:picChg>
        <pc:picChg chg="add mod modCrop">
          <ac:chgData name="Deborah Flamengo" userId="b23c0e3b-e896-4485-baf9-d01b4ae5e4ec" providerId="ADAL" clId="{B234FCC5-D93D-40D7-A4D0-ED59775D9903}" dt="2022-11-02T16:52:05.894" v="536" actId="1076"/>
          <ac:picMkLst>
            <pc:docMk/>
            <pc:sldMk cId="763668303" sldId="615"/>
            <ac:picMk id="13" creationId="{5BE75E86-BEB8-5542-4732-B1CD119C4161}"/>
          </ac:picMkLst>
        </pc:picChg>
      </pc:sldChg>
      <pc:sldChg chg="addSp delSp modSp mod">
        <pc:chgData name="Deborah Flamengo" userId="b23c0e3b-e896-4485-baf9-d01b4ae5e4ec" providerId="ADAL" clId="{B234FCC5-D93D-40D7-A4D0-ED59775D9903}" dt="2022-11-02T16:55:19.763" v="670" actId="1076"/>
        <pc:sldMkLst>
          <pc:docMk/>
          <pc:sldMk cId="4224749193" sldId="621"/>
        </pc:sldMkLst>
        <pc:spChg chg="add del mod">
          <ac:chgData name="Deborah Flamengo" userId="b23c0e3b-e896-4485-baf9-d01b4ae5e4ec" providerId="ADAL" clId="{B234FCC5-D93D-40D7-A4D0-ED59775D9903}" dt="2022-11-02T16:55:14.863" v="669" actId="478"/>
          <ac:spMkLst>
            <pc:docMk/>
            <pc:sldMk cId="4224749193" sldId="621"/>
            <ac:spMk id="3" creationId="{7437936B-A796-5FB9-99EB-2C295F14A87D}"/>
          </ac:spMkLst>
        </pc:spChg>
        <pc:spChg chg="add mod">
          <ac:chgData name="Deborah Flamengo" userId="b23c0e3b-e896-4485-baf9-d01b4ae5e4ec" providerId="ADAL" clId="{B234FCC5-D93D-40D7-A4D0-ED59775D9903}" dt="2022-11-02T16:55:19.763" v="670" actId="1076"/>
          <ac:spMkLst>
            <pc:docMk/>
            <pc:sldMk cId="4224749193" sldId="621"/>
            <ac:spMk id="5" creationId="{44BC0814-DC0B-4E95-9C19-AC690FDDB5ED}"/>
          </ac:spMkLst>
        </pc:spChg>
      </pc:sldChg>
      <pc:sldChg chg="addSp delSp modSp mod">
        <pc:chgData name="Deborah Flamengo" userId="b23c0e3b-e896-4485-baf9-d01b4ae5e4ec" providerId="ADAL" clId="{B234FCC5-D93D-40D7-A4D0-ED59775D9903}" dt="2022-11-02T20:11:27.112" v="724" actId="1076"/>
        <pc:sldMkLst>
          <pc:docMk/>
          <pc:sldMk cId="2243209718" sldId="654"/>
        </pc:sldMkLst>
        <pc:spChg chg="mod">
          <ac:chgData name="Deborah Flamengo" userId="b23c0e3b-e896-4485-baf9-d01b4ae5e4ec" providerId="ADAL" clId="{B234FCC5-D93D-40D7-A4D0-ED59775D9903}" dt="2022-11-02T20:10:53.952" v="717" actId="20577"/>
          <ac:spMkLst>
            <pc:docMk/>
            <pc:sldMk cId="2243209718" sldId="654"/>
            <ac:spMk id="3" creationId="{00000000-0000-0000-0000-000000000000}"/>
          </ac:spMkLst>
        </pc:spChg>
        <pc:spChg chg="mod">
          <ac:chgData name="Deborah Flamengo" userId="b23c0e3b-e896-4485-baf9-d01b4ae5e4ec" providerId="ADAL" clId="{B234FCC5-D93D-40D7-A4D0-ED59775D9903}" dt="2022-11-02T20:09:26.119" v="683"/>
          <ac:spMkLst>
            <pc:docMk/>
            <pc:sldMk cId="2243209718" sldId="654"/>
            <ac:spMk id="4" creationId="{02B2389E-7E59-060E-ED48-C0B66F8ED3C9}"/>
          </ac:spMkLst>
        </pc:spChg>
        <pc:spChg chg="mod">
          <ac:chgData name="Deborah Flamengo" userId="b23c0e3b-e896-4485-baf9-d01b4ae5e4ec" providerId="ADAL" clId="{B234FCC5-D93D-40D7-A4D0-ED59775D9903}" dt="2022-11-02T20:09:26.119" v="683"/>
          <ac:spMkLst>
            <pc:docMk/>
            <pc:sldMk cId="2243209718" sldId="654"/>
            <ac:spMk id="5" creationId="{47CC02A4-37EC-93CF-2F2D-45B5F19D46B0}"/>
          </ac:spMkLst>
        </pc:spChg>
        <pc:spChg chg="mod">
          <ac:chgData name="Deborah Flamengo" userId="b23c0e3b-e896-4485-baf9-d01b4ae5e4ec" providerId="ADAL" clId="{B234FCC5-D93D-40D7-A4D0-ED59775D9903}" dt="2022-11-02T20:09:57.782" v="698" actId="1076"/>
          <ac:spMkLst>
            <pc:docMk/>
            <pc:sldMk cId="2243209718" sldId="654"/>
            <ac:spMk id="9" creationId="{7E688A3A-3ACB-FF79-2C7E-5D3E0604290C}"/>
          </ac:spMkLst>
        </pc:spChg>
        <pc:spChg chg="mod">
          <ac:chgData name="Deborah Flamengo" userId="b23c0e3b-e896-4485-baf9-d01b4ae5e4ec" providerId="ADAL" clId="{B234FCC5-D93D-40D7-A4D0-ED59775D9903}" dt="2022-11-02T20:09:53.652" v="696"/>
          <ac:spMkLst>
            <pc:docMk/>
            <pc:sldMk cId="2243209718" sldId="654"/>
            <ac:spMk id="11" creationId="{2102D948-231B-A84F-CC7C-26D28B686B2E}"/>
          </ac:spMkLst>
        </pc:spChg>
        <pc:spChg chg="mod topLvl">
          <ac:chgData name="Deborah Flamengo" userId="b23c0e3b-e896-4485-baf9-d01b4ae5e4ec" providerId="ADAL" clId="{B234FCC5-D93D-40D7-A4D0-ED59775D9903}" dt="2022-11-02T20:11:14.272" v="721" actId="164"/>
          <ac:spMkLst>
            <pc:docMk/>
            <pc:sldMk cId="2243209718" sldId="654"/>
            <ac:spMk id="13" creationId="{40CC9DF8-05BC-F34E-13BB-DB5E86D8F780}"/>
          </ac:spMkLst>
        </pc:spChg>
        <pc:spChg chg="mod topLvl">
          <ac:chgData name="Deborah Flamengo" userId="b23c0e3b-e896-4485-baf9-d01b4ae5e4ec" providerId="ADAL" clId="{B234FCC5-D93D-40D7-A4D0-ED59775D9903}" dt="2022-11-02T20:11:14.272" v="721" actId="164"/>
          <ac:spMkLst>
            <pc:docMk/>
            <pc:sldMk cId="2243209718" sldId="654"/>
            <ac:spMk id="14" creationId="{1CC5BFB7-0F06-484D-AC76-EE0CFF7B0C59}"/>
          </ac:spMkLst>
        </pc:spChg>
        <pc:spChg chg="mod topLvl">
          <ac:chgData name="Deborah Flamengo" userId="b23c0e3b-e896-4485-baf9-d01b4ae5e4ec" providerId="ADAL" clId="{B234FCC5-D93D-40D7-A4D0-ED59775D9903}" dt="2022-11-02T20:11:04.132" v="720" actId="164"/>
          <ac:spMkLst>
            <pc:docMk/>
            <pc:sldMk cId="2243209718" sldId="654"/>
            <ac:spMk id="16" creationId="{E7016E94-7379-7556-2F94-030E82E71B29}"/>
          </ac:spMkLst>
        </pc:spChg>
        <pc:spChg chg="mod topLvl">
          <ac:chgData name="Deborah Flamengo" userId="b23c0e3b-e896-4485-baf9-d01b4ae5e4ec" providerId="ADAL" clId="{B234FCC5-D93D-40D7-A4D0-ED59775D9903}" dt="2022-11-02T20:11:04.132" v="720" actId="164"/>
          <ac:spMkLst>
            <pc:docMk/>
            <pc:sldMk cId="2243209718" sldId="654"/>
            <ac:spMk id="17" creationId="{9070451D-B57E-68C9-59BC-BEE50D8E5573}"/>
          </ac:spMkLst>
        </pc:spChg>
        <pc:grpChg chg="add mod">
          <ac:chgData name="Deborah Flamengo" userId="b23c0e3b-e896-4485-baf9-d01b4ae5e4ec" providerId="ADAL" clId="{B234FCC5-D93D-40D7-A4D0-ED59775D9903}" dt="2022-11-02T20:09:41.216" v="690" actId="1076"/>
          <ac:grpSpMkLst>
            <pc:docMk/>
            <pc:sldMk cId="2243209718" sldId="654"/>
            <ac:grpSpMk id="2" creationId="{38E36DEB-DAE1-E574-A374-C72DFA1AFFBA}"/>
          </ac:grpSpMkLst>
        </pc:grpChg>
        <pc:grpChg chg="add del mod">
          <ac:chgData name="Deborah Flamengo" userId="b23c0e3b-e896-4485-baf9-d01b4ae5e4ec" providerId="ADAL" clId="{B234FCC5-D93D-40D7-A4D0-ED59775D9903}" dt="2022-11-02T20:09:58.912" v="699"/>
          <ac:grpSpMkLst>
            <pc:docMk/>
            <pc:sldMk cId="2243209718" sldId="654"/>
            <ac:grpSpMk id="6" creationId="{ABB56DCE-2741-3DB2-3AAF-5D5AAD2AC23C}"/>
          </ac:grpSpMkLst>
        </pc:grpChg>
        <pc:grpChg chg="add del mod">
          <ac:chgData name="Deborah Flamengo" userId="b23c0e3b-e896-4485-baf9-d01b4ae5e4ec" providerId="ADAL" clId="{B234FCC5-D93D-40D7-A4D0-ED59775D9903}" dt="2022-11-02T20:10:10.002" v="703" actId="165"/>
          <ac:grpSpMkLst>
            <pc:docMk/>
            <pc:sldMk cId="2243209718" sldId="654"/>
            <ac:grpSpMk id="12" creationId="{B066E5B8-00A0-1940-419E-5DBA6C823BA9}"/>
          </ac:grpSpMkLst>
        </pc:grpChg>
        <pc:grpChg chg="add del mod">
          <ac:chgData name="Deborah Flamengo" userId="b23c0e3b-e896-4485-baf9-d01b4ae5e4ec" providerId="ADAL" clId="{B234FCC5-D93D-40D7-A4D0-ED59775D9903}" dt="2022-11-02T20:10:35.062" v="714" actId="165"/>
          <ac:grpSpMkLst>
            <pc:docMk/>
            <pc:sldMk cId="2243209718" sldId="654"/>
            <ac:grpSpMk id="15" creationId="{1B0DF90B-BD40-2A0C-0A56-50D48BE3561A}"/>
          </ac:grpSpMkLst>
        </pc:grpChg>
        <pc:grpChg chg="add mod">
          <ac:chgData name="Deborah Flamengo" userId="b23c0e3b-e896-4485-baf9-d01b4ae5e4ec" providerId="ADAL" clId="{B234FCC5-D93D-40D7-A4D0-ED59775D9903}" dt="2022-11-02T20:11:27.112" v="724" actId="1076"/>
          <ac:grpSpMkLst>
            <pc:docMk/>
            <pc:sldMk cId="2243209718" sldId="654"/>
            <ac:grpSpMk id="18" creationId="{699EC808-757C-63D0-045A-C445B0E4C294}"/>
          </ac:grpSpMkLst>
        </pc:grpChg>
        <pc:grpChg chg="add mod">
          <ac:chgData name="Deborah Flamengo" userId="b23c0e3b-e896-4485-baf9-d01b4ae5e4ec" providerId="ADAL" clId="{B234FCC5-D93D-40D7-A4D0-ED59775D9903}" dt="2022-11-02T20:11:16.885" v="722" actId="1076"/>
          <ac:grpSpMkLst>
            <pc:docMk/>
            <pc:sldMk cId="2243209718" sldId="654"/>
            <ac:grpSpMk id="19" creationId="{3812BA92-ABCC-4470-2F1F-FAB33C493F28}"/>
          </ac:grpSpMkLst>
        </pc:grpChg>
      </pc:sldChg>
      <pc:sldChg chg="modSp add mod">
        <pc:chgData name="Deborah Flamengo" userId="b23c0e3b-e896-4485-baf9-d01b4ae5e4ec" providerId="ADAL" clId="{B234FCC5-D93D-40D7-A4D0-ED59775D9903}" dt="2022-11-02T16:49:06.631" v="444" actId="1076"/>
        <pc:sldMkLst>
          <pc:docMk/>
          <pc:sldMk cId="3751524659" sldId="656"/>
        </pc:sldMkLst>
        <pc:spChg chg="mod">
          <ac:chgData name="Deborah Flamengo" userId="b23c0e3b-e896-4485-baf9-d01b4ae5e4ec" providerId="ADAL" clId="{B234FCC5-D93D-40D7-A4D0-ED59775D9903}" dt="2022-11-02T15:58:54.577" v="8" actId="20577"/>
          <ac:spMkLst>
            <pc:docMk/>
            <pc:sldMk cId="3751524659" sldId="656"/>
            <ac:spMk id="712706" creationId="{00000000-0000-0000-0000-000000000000}"/>
          </ac:spMkLst>
        </pc:spChg>
        <pc:spChg chg="mod">
          <ac:chgData name="Deborah Flamengo" userId="b23c0e3b-e896-4485-baf9-d01b4ae5e4ec" providerId="ADAL" clId="{B234FCC5-D93D-40D7-A4D0-ED59775D9903}" dt="2022-11-02T16:49:06.631" v="444" actId="1076"/>
          <ac:spMkLst>
            <pc:docMk/>
            <pc:sldMk cId="3751524659" sldId="656"/>
            <ac:spMk id="712708" creationId="{00000000-0000-0000-0000-000000000000}"/>
          </ac:spMkLst>
        </pc:spChg>
      </pc:sldChg>
      <pc:sldChg chg="addSp delSp modSp add del mod setBg modAnim">
        <pc:chgData name="Deborah Flamengo" userId="b23c0e3b-e896-4485-baf9-d01b4ae5e4ec" providerId="ADAL" clId="{B234FCC5-D93D-40D7-A4D0-ED59775D9903}" dt="2022-11-02T20:08:57.722" v="681" actId="47"/>
        <pc:sldMkLst>
          <pc:docMk/>
          <pc:sldMk cId="2877444969" sldId="657"/>
        </pc:sldMkLst>
        <pc:spChg chg="add del mod">
          <ac:chgData name="Deborah Flamengo" userId="b23c0e3b-e896-4485-baf9-d01b4ae5e4ec" providerId="ADAL" clId="{B234FCC5-D93D-40D7-A4D0-ED59775D9903}" dt="2022-11-02T16:41:25.051" v="61" actId="478"/>
          <ac:spMkLst>
            <pc:docMk/>
            <pc:sldMk cId="2877444969" sldId="657"/>
            <ac:spMk id="4" creationId="{F06576E4-7271-CE90-A8B9-22385E14B6FA}"/>
          </ac:spMkLst>
        </pc:spChg>
        <pc:spChg chg="add mod">
          <ac:chgData name="Deborah Flamengo" userId="b23c0e3b-e896-4485-baf9-d01b4ae5e4ec" providerId="ADAL" clId="{B234FCC5-D93D-40D7-A4D0-ED59775D9903}" dt="2022-11-02T16:42:14.151" v="82" actId="1076"/>
          <ac:spMkLst>
            <pc:docMk/>
            <pc:sldMk cId="2877444969" sldId="657"/>
            <ac:spMk id="5" creationId="{AB21F3C3-A7A8-090B-9732-1FE03FC536FA}"/>
          </ac:spMkLst>
        </pc:spChg>
        <pc:spChg chg="add mod">
          <ac:chgData name="Deborah Flamengo" userId="b23c0e3b-e896-4485-baf9-d01b4ae5e4ec" providerId="ADAL" clId="{B234FCC5-D93D-40D7-A4D0-ED59775D9903}" dt="2022-11-02T16:42:31.561" v="88" actId="20577"/>
          <ac:spMkLst>
            <pc:docMk/>
            <pc:sldMk cId="2877444969" sldId="657"/>
            <ac:spMk id="6" creationId="{0AEE2737-76B3-52D4-4682-FC72DC1C9582}"/>
          </ac:spMkLst>
        </pc:spChg>
        <pc:spChg chg="add mod">
          <ac:chgData name="Deborah Flamengo" userId="b23c0e3b-e896-4485-baf9-d01b4ae5e4ec" providerId="ADAL" clId="{B234FCC5-D93D-40D7-A4D0-ED59775D9903}" dt="2022-11-02T16:49:22.103" v="446" actId="208"/>
          <ac:spMkLst>
            <pc:docMk/>
            <pc:sldMk cId="2877444969" sldId="657"/>
            <ac:spMk id="7" creationId="{44F7A23C-1FA8-974B-B40D-0BE86C7E0B11}"/>
          </ac:spMkLst>
        </pc:spChg>
        <pc:spChg chg="mod">
          <ac:chgData name="Deborah Flamengo" userId="b23c0e3b-e896-4485-baf9-d01b4ae5e4ec" providerId="ADAL" clId="{B234FCC5-D93D-40D7-A4D0-ED59775D9903}" dt="2022-11-02T16:49:31.733" v="449" actId="208"/>
          <ac:spMkLst>
            <pc:docMk/>
            <pc:sldMk cId="2877444969" sldId="657"/>
            <ac:spMk id="8" creationId="{00000000-0000-0000-0000-000000000000}"/>
          </ac:spMkLst>
        </pc:spChg>
        <pc:spChg chg="add del mod">
          <ac:chgData name="Deborah Flamengo" userId="b23c0e3b-e896-4485-baf9-d01b4ae5e4ec" providerId="ADAL" clId="{B234FCC5-D93D-40D7-A4D0-ED59775D9903}" dt="2022-11-02T16:43:51.461" v="181" actId="478"/>
          <ac:spMkLst>
            <pc:docMk/>
            <pc:sldMk cId="2877444969" sldId="657"/>
            <ac:spMk id="9" creationId="{31E8EF1A-15BF-A24B-4DAF-08AB0D5ACE51}"/>
          </ac:spMkLst>
        </pc:spChg>
        <pc:spChg chg="mod">
          <ac:chgData name="Deborah Flamengo" userId="b23c0e3b-e896-4485-baf9-d01b4ae5e4ec" providerId="ADAL" clId="{B234FCC5-D93D-40D7-A4D0-ED59775D9903}" dt="2022-11-02T16:49:25.354" v="447" actId="208"/>
          <ac:spMkLst>
            <pc:docMk/>
            <pc:sldMk cId="2877444969" sldId="657"/>
            <ac:spMk id="10" creationId="{00000000-0000-0000-0000-000000000000}"/>
          </ac:spMkLst>
        </pc:spChg>
        <pc:spChg chg="add mod">
          <ac:chgData name="Deborah Flamengo" userId="b23c0e3b-e896-4485-baf9-d01b4ae5e4ec" providerId="ADAL" clId="{B234FCC5-D93D-40D7-A4D0-ED59775D9903}" dt="2022-11-02T16:49:28.648" v="448" actId="208"/>
          <ac:spMkLst>
            <pc:docMk/>
            <pc:sldMk cId="2877444969" sldId="657"/>
            <ac:spMk id="11" creationId="{A9A91261-ED36-AEA4-90E8-13B90A3FAD21}"/>
          </ac:spMkLst>
        </pc:spChg>
        <pc:spChg chg="add mod">
          <ac:chgData name="Deborah Flamengo" userId="b23c0e3b-e896-4485-baf9-d01b4ae5e4ec" providerId="ADAL" clId="{B234FCC5-D93D-40D7-A4D0-ED59775D9903}" dt="2022-11-02T16:49:38.523" v="451" actId="208"/>
          <ac:spMkLst>
            <pc:docMk/>
            <pc:sldMk cId="2877444969" sldId="657"/>
            <ac:spMk id="12" creationId="{6983F898-674F-BC33-6348-2571ABCB3177}"/>
          </ac:spMkLst>
        </pc:spChg>
        <pc:spChg chg="mod">
          <ac:chgData name="Deborah Flamengo" userId="b23c0e3b-e896-4485-baf9-d01b4ae5e4ec" providerId="ADAL" clId="{B234FCC5-D93D-40D7-A4D0-ED59775D9903}" dt="2022-11-02T16:41:13.066" v="59" actId="20577"/>
          <ac:spMkLst>
            <pc:docMk/>
            <pc:sldMk cId="2877444969" sldId="657"/>
            <ac:spMk id="712706" creationId="{00000000-0000-0000-0000-000000000000}"/>
          </ac:spMkLst>
        </pc:spChg>
        <pc:spChg chg="mod">
          <ac:chgData name="Deborah Flamengo" userId="b23c0e3b-e896-4485-baf9-d01b4ae5e4ec" providerId="ADAL" clId="{B234FCC5-D93D-40D7-A4D0-ED59775D9903}" dt="2022-11-02T16:48:22.633" v="439" actId="20577"/>
          <ac:spMkLst>
            <pc:docMk/>
            <pc:sldMk cId="2877444969" sldId="657"/>
            <ac:spMk id="712708" creationId="{00000000-0000-0000-0000-000000000000}"/>
          </ac:spMkLst>
        </pc:spChg>
        <pc:spChg chg="mod">
          <ac:chgData name="Deborah Flamengo" userId="b23c0e3b-e896-4485-baf9-d01b4ae5e4ec" providerId="ADAL" clId="{B234FCC5-D93D-40D7-A4D0-ED59775D9903}" dt="2022-11-02T16:49:17.847" v="445" actId="208"/>
          <ac:spMkLst>
            <pc:docMk/>
            <pc:sldMk cId="2877444969" sldId="657"/>
            <ac:spMk id="712709" creationId="{00000000-0000-0000-0000-000000000000}"/>
          </ac:spMkLst>
        </pc:spChg>
        <pc:picChg chg="add del mod modCrop">
          <ac:chgData name="Deborah Flamengo" userId="b23c0e3b-e896-4485-baf9-d01b4ae5e4ec" providerId="ADAL" clId="{B234FCC5-D93D-40D7-A4D0-ED59775D9903}" dt="2022-11-02T16:43:15.053" v="179" actId="478"/>
          <ac:picMkLst>
            <pc:docMk/>
            <pc:sldMk cId="2877444969" sldId="657"/>
            <ac:picMk id="3" creationId="{F9DEEBA6-6B0B-8C47-D8E4-3E98515F39A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10059690-A288-4D12-A18E-8F87FD5F9FF2}" type="datetimeFigureOut">
              <a:rPr lang="en-US" smtClean="0"/>
              <a:t>11/2/2022</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29532DCB-EFF0-4EDC-A862-2313241DA7AC}" type="slidenum">
              <a:rPr lang="en-US" smtClean="0"/>
              <a:t>‹#›</a:t>
            </a:fld>
            <a:endParaRPr lang="en-US"/>
          </a:p>
        </p:txBody>
      </p:sp>
    </p:spTree>
    <p:extLst>
      <p:ext uri="{BB962C8B-B14F-4D97-AF65-F5344CB8AC3E}">
        <p14:creationId xmlns:p14="http://schemas.microsoft.com/office/powerpoint/2010/main" val="41088388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DD85526-A195-4038-81CF-CE9DF2B51907}" type="datetimeFigureOut">
              <a:rPr lang="en-US" smtClean="0"/>
              <a:t>11/2/2022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0AC9F02-D6E7-4239-B5EC-AD19425A40B1}" type="slidenum">
              <a:rPr lang="en-US" smtClean="0"/>
              <a:t>‹#›</a:t>
            </a:fld>
            <a:endParaRPr lang="en-US"/>
          </a:p>
        </p:txBody>
      </p:sp>
    </p:spTree>
    <p:extLst>
      <p:ext uri="{BB962C8B-B14F-4D97-AF65-F5344CB8AC3E}">
        <p14:creationId xmlns:p14="http://schemas.microsoft.com/office/powerpoint/2010/main" val="1834704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AC9F02-D6E7-4239-B5EC-AD19425A40B1}" type="slidenum">
              <a:rPr lang="en-US" smtClean="0"/>
              <a:t>1</a:t>
            </a:fld>
            <a:endParaRPr lang="en-US"/>
          </a:p>
        </p:txBody>
      </p:sp>
    </p:spTree>
    <p:extLst>
      <p:ext uri="{BB962C8B-B14F-4D97-AF65-F5344CB8AC3E}">
        <p14:creationId xmlns:p14="http://schemas.microsoft.com/office/powerpoint/2010/main" val="3241382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be8f824247_2_9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be8f824247_2_98: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None/>
            </a:pPr>
            <a:endParaRPr dirty="0"/>
          </a:p>
        </p:txBody>
      </p:sp>
      <p:sp>
        <p:nvSpPr>
          <p:cNvPr id="144" name="Google Shape;144;gbe8f824247_2_98: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83733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be8f824247_2_9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be8f824247_2_98: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None/>
            </a:pPr>
            <a:endParaRPr dirty="0"/>
          </a:p>
        </p:txBody>
      </p:sp>
      <p:sp>
        <p:nvSpPr>
          <p:cNvPr id="144" name="Google Shape;144;gbe8f824247_2_98: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71337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1628" y="4295553"/>
            <a:ext cx="6358270" cy="3838797"/>
          </a:xfrm>
        </p:spPr>
        <p:txBody>
          <a:bodyPr/>
          <a:lstStyle/>
          <a:p>
            <a:endParaRPr lang="en-US" dirty="0"/>
          </a:p>
        </p:txBody>
      </p:sp>
      <p:sp>
        <p:nvSpPr>
          <p:cNvPr id="4" name="Slide Number Placeholder 3"/>
          <p:cNvSpPr>
            <a:spLocks noGrp="1"/>
          </p:cNvSpPr>
          <p:nvPr>
            <p:ph type="sldNum" sz="quarter" idx="10"/>
          </p:nvPr>
        </p:nvSpPr>
        <p:spPr/>
        <p:txBody>
          <a:bodyPr/>
          <a:lstStyle/>
          <a:p>
            <a:fld id="{30AC9F02-D6E7-4239-B5EC-AD19425A40B1}" type="slidenum">
              <a:rPr lang="en-US" smtClean="0"/>
              <a:t>12</a:t>
            </a:fld>
            <a:endParaRPr lang="en-US"/>
          </a:p>
        </p:txBody>
      </p:sp>
    </p:spTree>
    <p:extLst>
      <p:ext uri="{BB962C8B-B14F-4D97-AF65-F5344CB8AC3E}">
        <p14:creationId xmlns:p14="http://schemas.microsoft.com/office/powerpoint/2010/main" val="2725680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c0d10792b5_0_7: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c0d10792b5_0_7:notes"/>
          <p:cNvSpPr txBox="1">
            <a:spLocks noGrp="1"/>
          </p:cNvSpPr>
          <p:nvPr>
            <p:ph type="body" idx="1"/>
          </p:nvPr>
        </p:nvSpPr>
        <p:spPr>
          <a:xfrm>
            <a:off x="716619" y="4489387"/>
            <a:ext cx="5732949" cy="4253103"/>
          </a:xfrm>
          <a:prstGeom prst="rect">
            <a:avLst/>
          </a:prstGeom>
        </p:spPr>
        <p:txBody>
          <a:bodyPr spcFirstLastPara="1" wrap="square" lIns="94932" tIns="94932" rIns="94932" bIns="94932" anchor="t" anchorCtr="0">
            <a:no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be8f824247_2_98:notes"/>
          <p:cNvSpPr>
            <a:spLocks noGrp="1" noRot="1" noChangeAspect="1"/>
          </p:cNvSpPr>
          <p:nvPr>
            <p:ph type="sldImg" idx="2"/>
          </p:nvPr>
        </p:nvSpPr>
        <p:spPr>
          <a:xfrm>
            <a:off x="779463" y="1200150"/>
            <a:ext cx="5765800" cy="32432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be8f824247_2_98:notes"/>
          <p:cNvSpPr txBox="1">
            <a:spLocks noGrp="1"/>
          </p:cNvSpPr>
          <p:nvPr>
            <p:ph type="body" idx="1"/>
          </p:nvPr>
        </p:nvSpPr>
        <p:spPr>
          <a:xfrm>
            <a:off x="732544" y="4624265"/>
            <a:ext cx="5860348" cy="3783490"/>
          </a:xfrm>
          <a:prstGeom prst="rect">
            <a:avLst/>
          </a:prstGeom>
          <a:noFill/>
          <a:ln>
            <a:noFill/>
          </a:ln>
        </p:spPr>
        <p:txBody>
          <a:bodyPr spcFirstLastPara="1" wrap="square" lIns="96736" tIns="48355" rIns="96736" bIns="48355" anchor="t" anchorCtr="0">
            <a:noAutofit/>
          </a:bodyPr>
          <a:lstStyle/>
          <a:p>
            <a:endParaRPr dirty="0"/>
          </a:p>
        </p:txBody>
      </p:sp>
      <p:sp>
        <p:nvSpPr>
          <p:cNvPr id="144" name="Google Shape;144;gbe8f824247_2_98:notes"/>
          <p:cNvSpPr txBox="1">
            <a:spLocks noGrp="1"/>
          </p:cNvSpPr>
          <p:nvPr>
            <p:ph type="sldNum" idx="12"/>
          </p:nvPr>
        </p:nvSpPr>
        <p:spPr>
          <a:xfrm>
            <a:off x="4149385" y="9126754"/>
            <a:ext cx="3174356" cy="482110"/>
          </a:xfrm>
          <a:prstGeom prst="rect">
            <a:avLst/>
          </a:prstGeom>
          <a:noFill/>
          <a:ln>
            <a:noFill/>
          </a:ln>
        </p:spPr>
        <p:txBody>
          <a:bodyPr spcFirstLastPara="1" wrap="square" lIns="96736" tIns="48355" rIns="96736" bIns="48355" anchor="b" anchorCtr="0">
            <a:noAutofit/>
          </a:bodyPr>
          <a:lstStyle/>
          <a:p>
            <a:pPr defTabSz="949478">
              <a:buClr>
                <a:srgbClr val="000000"/>
              </a:buClr>
              <a:buSzPts val="1200"/>
              <a:defRPr/>
            </a:pPr>
            <a:fld id="{00000000-1234-1234-1234-123412341234}" type="slidenum">
              <a:rPr lang="en" kern="0">
                <a:solidFill>
                  <a:srgbClr val="000000"/>
                </a:solidFill>
                <a:latin typeface="Calibri"/>
                <a:ea typeface="Calibri"/>
                <a:cs typeface="Calibri"/>
                <a:sym typeface="Calibri"/>
              </a:rPr>
              <a:pPr defTabSz="949478">
                <a:buClr>
                  <a:srgbClr val="000000"/>
                </a:buClr>
                <a:buSzPts val="1200"/>
                <a:defRPr/>
              </a:pPr>
              <a:t>2</a:t>
            </a:fld>
            <a:endParaRPr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8764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catastrophic event can skew everything.</a:t>
            </a:r>
          </a:p>
          <a:p>
            <a:endParaRPr lang="en-US" dirty="0"/>
          </a:p>
          <a:p>
            <a:r>
              <a:rPr lang="en-US" dirty="0"/>
              <a:t>Pandemic</a:t>
            </a:r>
          </a:p>
          <a:p>
            <a:r>
              <a:rPr lang="en-US" dirty="0"/>
              <a:t>Megacyclones</a:t>
            </a:r>
          </a:p>
          <a:p>
            <a:r>
              <a:rPr lang="en-US" dirty="0"/>
              <a:t>Fire Maelstroms</a:t>
            </a:r>
          </a:p>
          <a:p>
            <a:r>
              <a:rPr lang="en-US" dirty="0"/>
              <a:t>Severe long-term droughts </a:t>
            </a:r>
          </a:p>
          <a:p>
            <a:r>
              <a:rPr lang="en-US" dirty="0"/>
              <a:t>Wars</a:t>
            </a:r>
          </a:p>
          <a:p>
            <a:endParaRPr lang="en-US" dirty="0"/>
          </a:p>
          <a:p>
            <a:r>
              <a:rPr lang="en-US" dirty="0"/>
              <a:t>In 2020, we have all of these around the globe all at once.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834629-A3E0-4511-BA17-607861DB94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7175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2770" name="Slide Image Placeholder 1"/>
          <p:cNvSpPr>
            <a:spLocks noGrp="1" noRot="1" noChangeAspect="1" noTextEdit="1"/>
          </p:cNvSpPr>
          <p:nvPr>
            <p:ph type="sldImg"/>
          </p:nvPr>
        </p:nvSpPr>
        <p:spPr>
          <a:xfrm>
            <a:off x="685800" y="1143000"/>
            <a:ext cx="5486400" cy="3086100"/>
          </a:xfrm>
          <a:ln/>
        </p:spPr>
      </p:sp>
      <p:sp>
        <p:nvSpPr>
          <p:cNvPr id="1312771" name="Notes Placeholder 2"/>
          <p:cNvSpPr>
            <a:spLocks noGrp="1"/>
          </p:cNvSpPr>
          <p:nvPr>
            <p:ph type="body" idx="1"/>
          </p:nvPr>
        </p:nvSpPr>
        <p:spPr>
          <a:noFill/>
          <a:ln/>
        </p:spPr>
        <p:txBody>
          <a:bodyPr/>
          <a:lstStyle/>
          <a:p>
            <a:r>
              <a:rPr lang="en-US" dirty="0">
                <a:latin typeface="Times"/>
                <a:ea typeface="MS PGothic" pitchFamily="34" charset="-128"/>
              </a:rPr>
              <a:t>Wealth inequalities have increased at the very top of the distribution. Global multimillionaires have captured a disproportionate share of global wealth growth over the past several decades. The top 1% took 38% of all additional wealth accumulated since the mid-1990s, whereas the bottom 50% captured just 2% of it. This inequity </a:t>
            </a:r>
            <a:r>
              <a:rPr lang="en-US" dirty="0" err="1">
                <a:latin typeface="Times"/>
                <a:ea typeface="MS PGothic" pitchFamily="34" charset="-128"/>
              </a:rPr>
              <a:t>xstems</a:t>
            </a:r>
            <a:r>
              <a:rPr lang="en-US" dirty="0">
                <a:latin typeface="Times"/>
                <a:ea typeface="MS PGothic" pitchFamily="34" charset="-128"/>
              </a:rPr>
              <a:t> from serious </a:t>
            </a:r>
            <a:r>
              <a:rPr lang="en-US" dirty="0" err="1">
                <a:latin typeface="Times"/>
                <a:ea typeface="MS PGothic" pitchFamily="34" charset="-128"/>
              </a:rPr>
              <a:t>inequiality</a:t>
            </a:r>
            <a:r>
              <a:rPr lang="en-US" dirty="0">
                <a:latin typeface="Times"/>
                <a:ea typeface="MS PGothic" pitchFamily="34" charset="-128"/>
              </a:rPr>
              <a:t> in </a:t>
            </a:r>
            <a:r>
              <a:rPr lang="en-US" dirty="0" err="1">
                <a:latin typeface="Times"/>
                <a:ea typeface="MS PGothic" pitchFamily="34" charset="-128"/>
              </a:rPr>
              <a:t>grrowth</a:t>
            </a:r>
            <a:r>
              <a:rPr lang="en-US" dirty="0">
                <a:latin typeface="Times"/>
                <a:ea typeface="MS PGothic" pitchFamily="34" charset="-128"/>
              </a:rPr>
              <a:t> rates between the top and the bottom segments of the wealth </a:t>
            </a:r>
            <a:r>
              <a:rPr lang="en-US" dirty="0" err="1">
                <a:latin typeface="Times"/>
                <a:ea typeface="MS PGothic" pitchFamily="34" charset="-128"/>
              </a:rPr>
              <a:t>distriution</a:t>
            </a:r>
            <a:r>
              <a:rPr lang="en-US" dirty="0">
                <a:latin typeface="Times"/>
                <a:ea typeface="MS PGothic" pitchFamily="34" charset="-128"/>
              </a:rPr>
              <a:t>. (World Inequality Report 2022, p. 12.  And 2020 marked the steepest increase in global billionaires’ share of wealth on record.</a:t>
            </a:r>
          </a:p>
        </p:txBody>
      </p:sp>
      <p:sp>
        <p:nvSpPr>
          <p:cNvPr id="1146884" name="Slide Number Placeholder 3"/>
          <p:cNvSpPr>
            <a:spLocks noGrp="1"/>
          </p:cNvSpPr>
          <p:nvPr>
            <p:ph type="sldNum" sz="quarter" idx="5"/>
          </p:nvPr>
        </p:nvSpPr>
        <p:spPr/>
        <p:txBody>
          <a:bodyPr/>
          <a:lstStyle/>
          <a:p>
            <a:pPr defTabSz="928161" eaLnBrk="0" fontAlgn="base" hangingPunct="0">
              <a:spcBef>
                <a:spcPct val="0"/>
              </a:spcBef>
              <a:spcAft>
                <a:spcPct val="0"/>
              </a:spcAft>
              <a:defRPr/>
            </a:pPr>
            <a:fld id="{32484278-2865-4531-8A62-7C4B4350D7C4}" type="slidenum">
              <a:rPr lang="en-US">
                <a:solidFill>
                  <a:srgbClr val="000000"/>
                </a:solidFill>
                <a:latin typeface="Times" pitchFamily="18" charset="0"/>
              </a:rPr>
              <a:pPr defTabSz="928161" eaLnBrk="0" fontAlgn="base" hangingPunct="0">
                <a:spcBef>
                  <a:spcPct val="0"/>
                </a:spcBef>
                <a:spcAft>
                  <a:spcPct val="0"/>
                </a:spcAft>
                <a:defRPr/>
              </a:pPr>
              <a:t>4</a:t>
            </a:fld>
            <a:endParaRPr lang="en-US" dirty="0">
              <a:solidFill>
                <a:srgbClr val="000000"/>
              </a:solidFill>
              <a:latin typeface="Times" pitchFamily="18" charset="0"/>
            </a:endParaRPr>
          </a:p>
        </p:txBody>
      </p:sp>
    </p:spTree>
    <p:extLst>
      <p:ext uri="{BB962C8B-B14F-4D97-AF65-F5344CB8AC3E}">
        <p14:creationId xmlns:p14="http://schemas.microsoft.com/office/powerpoint/2010/main" val="1965978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2770" name="Slide Image Placeholder 1"/>
          <p:cNvSpPr>
            <a:spLocks noGrp="1" noRot="1" noChangeAspect="1" noTextEdit="1"/>
          </p:cNvSpPr>
          <p:nvPr>
            <p:ph type="sldImg"/>
          </p:nvPr>
        </p:nvSpPr>
        <p:spPr>
          <a:xfrm>
            <a:off x="685800" y="1143000"/>
            <a:ext cx="5486400" cy="3086100"/>
          </a:xfrm>
          <a:ln/>
        </p:spPr>
      </p:sp>
      <p:sp>
        <p:nvSpPr>
          <p:cNvPr id="1312771" name="Notes Placeholder 2"/>
          <p:cNvSpPr>
            <a:spLocks noGrp="1"/>
          </p:cNvSpPr>
          <p:nvPr>
            <p:ph type="body" idx="1"/>
          </p:nvPr>
        </p:nvSpPr>
        <p:spPr>
          <a:noFill/>
          <a:ln/>
        </p:spPr>
        <p:txBody>
          <a:bodyPr/>
          <a:lstStyle/>
          <a:p>
            <a:endParaRPr lang="en-US" dirty="0">
              <a:latin typeface="Times"/>
              <a:ea typeface="MS PGothic" pitchFamily="34" charset="-128"/>
            </a:endParaRPr>
          </a:p>
        </p:txBody>
      </p:sp>
      <p:sp>
        <p:nvSpPr>
          <p:cNvPr id="1146884" name="Slide Number Placeholder 3"/>
          <p:cNvSpPr>
            <a:spLocks noGrp="1"/>
          </p:cNvSpPr>
          <p:nvPr>
            <p:ph type="sldNum" sz="quarter" idx="5"/>
          </p:nvPr>
        </p:nvSpPr>
        <p:spPr/>
        <p:txBody>
          <a:bodyPr/>
          <a:lstStyle/>
          <a:p>
            <a:pPr defTabSz="928161" eaLnBrk="0" fontAlgn="base" hangingPunct="0">
              <a:spcBef>
                <a:spcPct val="0"/>
              </a:spcBef>
              <a:spcAft>
                <a:spcPct val="0"/>
              </a:spcAft>
              <a:defRPr/>
            </a:pPr>
            <a:fld id="{32484278-2865-4531-8A62-7C4B4350D7C4}" type="slidenum">
              <a:rPr lang="en-US">
                <a:solidFill>
                  <a:srgbClr val="000000"/>
                </a:solidFill>
                <a:latin typeface="Times" pitchFamily="18" charset="0"/>
              </a:rPr>
              <a:pPr defTabSz="928161" eaLnBrk="0" fontAlgn="base" hangingPunct="0">
                <a:spcBef>
                  <a:spcPct val="0"/>
                </a:spcBef>
                <a:spcAft>
                  <a:spcPct val="0"/>
                </a:spcAft>
                <a:defRPr/>
              </a:pPr>
              <a:t>5</a:t>
            </a:fld>
            <a:endParaRPr lang="en-US" dirty="0">
              <a:solidFill>
                <a:srgbClr val="000000"/>
              </a:solidFill>
              <a:latin typeface="Times" pitchFamily="18" charset="0"/>
            </a:endParaRPr>
          </a:p>
        </p:txBody>
      </p:sp>
    </p:spTree>
    <p:extLst>
      <p:ext uri="{BB962C8B-B14F-4D97-AF65-F5344CB8AC3E}">
        <p14:creationId xmlns:p14="http://schemas.microsoft.com/office/powerpoint/2010/main" val="2028938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 is a country of tremendous economic opportunity. However, that opportunity isn’t shared equally. Currently, long-standing wealth gaps across race, gender, and class are widening., fueled by evolving technologies, shifting labor markets, changing demographics, and continued racial bias. </a:t>
            </a:r>
          </a:p>
          <a:p>
            <a:endParaRPr lang="en-US" dirty="0"/>
          </a:p>
          <a:p>
            <a:r>
              <a:rPr lang="en-US" dirty="0"/>
              <a:t>In the US., incomes among the wealthiest families increased roughly 90 percent from 1963 to 20016, as </a:t>
            </a:r>
            <a:r>
              <a:rPr lang="en-US" dirty="0" err="1"/>
              <a:t>copared</a:t>
            </a:r>
            <a:r>
              <a:rPr lang="en-US" dirty="0"/>
              <a:t> to an increase of less than 10 percent for the national’s families with the least wealth during this same period. The result is a steadily widening gap between lower- and higher-income individuals and families that limits our ability to succeed as a nation. A growing share of America’s population is being left behind, especially people of color.</a:t>
            </a:r>
          </a:p>
          <a:p>
            <a:endParaRPr lang="en-US" dirty="0"/>
          </a:p>
          <a:p>
            <a:r>
              <a:rPr lang="en-US" dirty="0"/>
              <a:t>The labor market generates considerable opportunity for the people and places already equipped for success in the digital era while </a:t>
            </a:r>
            <a:r>
              <a:rPr lang="en-US" dirty="0" err="1"/>
              <a:t>simultameously</a:t>
            </a:r>
            <a:r>
              <a:rPr lang="en-US" dirty="0"/>
              <a:t> creating new barriers to economic opportunity for women, people of color, and other underrepresented populations, as well as geographies struggling to compete. </a:t>
            </a:r>
          </a:p>
          <a:p>
            <a:endParaRPr lang="en-US" dirty="0"/>
          </a:p>
          <a:p>
            <a:r>
              <a:rPr lang="en-US" dirty="0"/>
              <a:t>While individual cities face their own unique challenges and opportunities, they are united by a lack of inclusive economic growth. Even in economically healthy cities, stark racial disparities persist, and lower income families face growing displacement pressures. In response, in cities across America, a diverse range of </a:t>
            </a:r>
            <a:r>
              <a:rPr lang="en-US" dirty="0" err="1"/>
              <a:t>organizatoins</a:t>
            </a:r>
            <a:r>
              <a:rPr lang="en-US" dirty="0"/>
              <a:t> and leaders are working to build what we call shared prosperity. Cities are leveraging this trust to forge new partnerships across sectors, apply technology to improve civic engagement and reform policies and practices to </a:t>
            </a:r>
            <a:r>
              <a:rPr lang="en-US" dirty="0" err="1"/>
              <a:t>strenghten</a:t>
            </a:r>
            <a:r>
              <a:rPr lang="en-US" dirty="0"/>
              <a:t> job quality. While the </a:t>
            </a:r>
            <a:r>
              <a:rPr lang="en-US" dirty="0" err="1"/>
              <a:t>speciifc</a:t>
            </a:r>
            <a:r>
              <a:rPr lang="en-US" dirty="0"/>
              <a:t> approach of each city is unique, there are three </a:t>
            </a:r>
            <a:r>
              <a:rPr lang="en-US" dirty="0" err="1"/>
              <a:t>commo</a:t>
            </a:r>
            <a:r>
              <a:rPr lang="en-US" dirty="0"/>
              <a:t> principles that underlie strategies to ensure shared prosperity in cities:  (see p. 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3AA486-A5DC-4A00-A731-9584C395C5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217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c0ef64fb5a_8_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c0ef64fb5a_8_6:notes"/>
          <p:cNvSpPr txBox="1">
            <a:spLocks noGrp="1"/>
          </p:cNvSpPr>
          <p:nvPr>
            <p:ph type="body" idx="1"/>
          </p:nvPr>
        </p:nvSpPr>
        <p:spPr>
          <a:xfrm>
            <a:off x="828631" y="4590851"/>
            <a:ext cx="5608320" cy="3660610"/>
          </a:xfrm>
          <a:prstGeom prst="rect">
            <a:avLst/>
          </a:prstGeom>
          <a:noFill/>
          <a:ln>
            <a:noFill/>
          </a:ln>
        </p:spPr>
        <p:txBody>
          <a:bodyPr spcFirstLastPara="1" wrap="square" lIns="93162" tIns="46568" rIns="93162" bIns="46568" anchor="t" anchorCtr="0">
            <a:noAutofit/>
          </a:bodyPr>
          <a:lstStyle/>
          <a:p>
            <a:pPr marL="0" indent="0">
              <a:buNone/>
            </a:pPr>
            <a:r>
              <a:rPr lang="en-US" dirty="0"/>
              <a:t>The World Bank report said that “it is the quality of schooling that is key to poverty reduction for both non-poor and poor students in rural and urban areas alike (p.11). </a:t>
            </a:r>
          </a:p>
          <a:p>
            <a:pPr marL="0" indent="0">
              <a:buNone/>
            </a:pPr>
            <a:endParaRPr lang="en-US" dirty="0"/>
          </a:p>
          <a:p>
            <a:pPr marL="0" indent="0">
              <a:buNone/>
            </a:pPr>
            <a:r>
              <a:rPr lang="en-US" dirty="0"/>
              <a:t>I also thought it was very interesting that they pointed out:</a:t>
            </a:r>
          </a:p>
          <a:p>
            <a:pPr marL="0" indent="0">
              <a:buNone/>
            </a:pPr>
            <a:endParaRPr lang="en-US" dirty="0"/>
          </a:p>
          <a:p>
            <a:pPr marL="0" indent="0">
              <a:buNone/>
            </a:pPr>
            <a:r>
              <a:rPr lang="en-US" dirty="0"/>
              <a:t>“Although the pandemic has different impacts on different social groups, the fact that all are affected is an opportunity for leaders to promote a sense of social inclusion and collective resolve, the benefits of which could extend beyond the crisis.”</a:t>
            </a:r>
          </a:p>
          <a:p>
            <a:pPr marL="0" indent="0">
              <a:buNone/>
            </a:pPr>
            <a:endParaRPr lang="en-US" dirty="0"/>
          </a:p>
          <a:p>
            <a:pPr marL="0" indent="0">
              <a:buNone/>
            </a:pPr>
            <a:r>
              <a:rPr lang="en-US" dirty="0"/>
              <a:t>They want on to say…</a:t>
            </a:r>
          </a:p>
          <a:p>
            <a:pPr marL="0" indent="0">
              <a:buNone/>
            </a:pPr>
            <a:endParaRPr lang="en-US" dirty="0"/>
          </a:p>
          <a:p>
            <a:pPr marL="0" indent="0">
              <a:buNone/>
            </a:pPr>
            <a:r>
              <a:rPr lang="en-US" dirty="0"/>
              <a:t>“Reversing even a massive reversal of fortune, such as what we are seeing now it possible. It has been done many times in the past, in the face of what were regarded at the time as insurmountable challenges – for </a:t>
            </a:r>
            <a:r>
              <a:rPr lang="en-US" dirty="0" err="1"/>
              <a:t>exaple</a:t>
            </a:r>
            <a:r>
              <a:rPr lang="en-US" dirty="0"/>
              <a:t>, eradicating </a:t>
            </a:r>
            <a:r>
              <a:rPr lang="en-US" dirty="0" err="1"/>
              <a:t>smallbox</a:t>
            </a:r>
            <a:r>
              <a:rPr lang="en-US" dirty="0"/>
              <a:t>, ending WWII, closing the ozone hole, and it will be done again in the future. </a:t>
            </a:r>
          </a:p>
          <a:p>
            <a:pPr marL="0" indent="0">
              <a:buNone/>
            </a:pPr>
            <a:br>
              <a:rPr lang="en-US" dirty="0"/>
            </a:br>
            <a:r>
              <a:rPr lang="en-US" dirty="0"/>
              <a:t>This global crisis is a defining historical moment. The world needs to commit to cooperation and coordination both within and between countries. We must commit to working together, and to working better, for the long term.”</a:t>
            </a:r>
            <a:endParaRPr dirty="0"/>
          </a:p>
        </p:txBody>
      </p:sp>
      <p:sp>
        <p:nvSpPr>
          <p:cNvPr id="210" name="Google Shape;210;gc0ef64fb5a_8_6: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marL="0" marR="0" lvl="0" indent="0" algn="r" defTabSz="914400" rtl="0" eaLnBrk="1" fontAlgn="auto" latinLnBrk="0" hangingPunct="1">
              <a:lnSpc>
                <a:spcPct val="100000"/>
              </a:lnSpc>
              <a:spcBef>
                <a:spcPts val="0"/>
              </a:spcBef>
              <a:spcAft>
                <a:spcPts val="0"/>
              </a:spcAft>
              <a:buClrTx/>
              <a:buSzPts val="1200"/>
              <a:buFontTx/>
              <a:buNone/>
              <a:tabLst/>
              <a:defRPr/>
            </a:pPr>
            <a:fld id="{00000000-1234-1234-1234-123412341234}" type="slidenum">
              <a:rPr kumimoji="0" lang="en"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ts val="1200"/>
                <a:buFontTx/>
                <a:buNone/>
                <a:tabLst/>
                <a:defRPr/>
              </a:pPr>
              <a:t>7</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79501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be8f824247_2_9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be8f824247_2_98: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None/>
            </a:pPr>
            <a:r>
              <a:rPr lang="en-US" dirty="0"/>
              <a:t>The expression “shared prosperity” has recently gained prominence as a development objective, a social goal that should be pursued by all nations in the world. It has been adopted as one of two central objectives that are meant to guide everything the World Bank does, and a very closely associated objective is listed as goal 10.1 of the UN Sustainable Development Goals.</a:t>
            </a:r>
            <a:endParaRPr dirty="0"/>
          </a:p>
        </p:txBody>
      </p:sp>
      <p:sp>
        <p:nvSpPr>
          <p:cNvPr id="144" name="Google Shape;144;gbe8f824247_2_98: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764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306" name="Rectangle 7"/>
          <p:cNvSpPr>
            <a:spLocks noGrp="1" noChangeArrowheads="1"/>
          </p:cNvSpPr>
          <p:nvPr>
            <p:ph type="sldNum" sz="quarter" idx="5"/>
          </p:nvPr>
        </p:nvSpPr>
        <p:spPr/>
        <p:txBody>
          <a:bodyPr/>
          <a:lstStyle/>
          <a:p>
            <a:pPr>
              <a:defRPr/>
            </a:pPr>
            <a:fld id="{AEF7F4AD-18A1-40C2-9776-D763BF8710A6}" type="slidenum">
              <a:rPr lang="en-US" smtClean="0">
                <a:solidFill>
                  <a:srgbClr val="000000"/>
                </a:solidFill>
              </a:rPr>
              <a:pPr>
                <a:defRPr/>
              </a:pPr>
              <a:t>9</a:t>
            </a:fld>
            <a:endParaRPr lang="en-US" dirty="0">
              <a:solidFill>
                <a:srgbClr val="000000"/>
              </a:solidFill>
            </a:endParaRPr>
          </a:p>
        </p:txBody>
      </p:sp>
      <p:sp>
        <p:nvSpPr>
          <p:cNvPr id="916483" name="Rectangle 2"/>
          <p:cNvSpPr>
            <a:spLocks noGrp="1" noRot="1" noChangeAspect="1" noChangeArrowheads="1" noTextEdit="1"/>
          </p:cNvSpPr>
          <p:nvPr>
            <p:ph type="sldImg"/>
          </p:nvPr>
        </p:nvSpPr>
        <p:spPr>
          <a:xfrm>
            <a:off x="685800" y="1143000"/>
            <a:ext cx="5486400" cy="3086100"/>
          </a:xfrm>
          <a:ln/>
        </p:spPr>
      </p:sp>
      <p:sp>
        <p:nvSpPr>
          <p:cNvPr id="916484" name="Rectangle 3"/>
          <p:cNvSpPr>
            <a:spLocks noGrp="1" noChangeArrowheads="1"/>
          </p:cNvSpPr>
          <p:nvPr>
            <p:ph type="body" idx="1"/>
          </p:nvPr>
        </p:nvSpPr>
        <p:spPr>
          <a:noFill/>
          <a:ln/>
        </p:spPr>
        <p:txBody>
          <a:bodyPr/>
          <a:lstStyle/>
          <a:p>
            <a:r>
              <a:rPr lang="en-US" dirty="0">
                <a:solidFill>
                  <a:srgbClr val="333333"/>
                </a:solidFill>
                <a:ea typeface="ＭＳ Ｐゴシック" pitchFamily="34" charset="-128"/>
              </a:rPr>
              <a:t>Dr. Charles Hopkins, “Enough For All Forever,“ Education Canada, Vol 49 (4), 2009. </a:t>
            </a:r>
            <a:br>
              <a:rPr lang="en-US" dirty="0">
                <a:solidFill>
                  <a:srgbClr val="333333"/>
                </a:solidFill>
                <a:ea typeface="ＭＳ Ｐゴシック" pitchFamily="34" charset="-128"/>
              </a:rPr>
            </a:br>
            <a:r>
              <a:rPr lang="en-US" dirty="0">
                <a:solidFill>
                  <a:srgbClr val="333333"/>
                </a:solidFill>
                <a:ea typeface="ＭＳ Ｐゴシック" pitchFamily="34" charset="-128"/>
              </a:rPr>
              <a:t>Dr. Hopkins is </a:t>
            </a:r>
            <a:r>
              <a:rPr lang="en-CA" dirty="0"/>
              <a:t>the UNESCO Chair on Reorienting Teacher Education to Address Sustainability. </a:t>
            </a:r>
            <a:br>
              <a:rPr lang="en-CA" dirty="0"/>
            </a:br>
            <a:r>
              <a:rPr lang="en-CA" dirty="0"/>
              <a:t>He attributes the “enough for all forever” phrase to an unnamed African elder who used the phrase when asked to define “sustainable development,” at a UN conference they both attended</a:t>
            </a:r>
            <a:r>
              <a:rPr lang="en-CA" dirty="0">
                <a:solidFill>
                  <a:srgbClr val="333333"/>
                </a:solidFill>
                <a:ea typeface="ＭＳ Ｐゴシック" pitchFamily="34" charset="-128"/>
              </a:rPr>
              <a:t>. </a:t>
            </a:r>
            <a:endParaRPr lang="en-US" dirty="0">
              <a:solidFill>
                <a:srgbClr val="333333"/>
              </a:solidFill>
              <a:ea typeface="ＭＳ Ｐゴシック" pitchFamily="34" charset="-128"/>
            </a:endParaRPr>
          </a:p>
          <a:p>
            <a:pPr eaLnBrk="1" hangingPunct="1"/>
            <a:endParaRPr lang="en-US" dirty="0">
              <a:latin typeface="Times"/>
              <a:ea typeface="MS PGothic" pitchFamily="34" charset="-128"/>
            </a:endParaRPr>
          </a:p>
        </p:txBody>
      </p:sp>
    </p:spTree>
    <p:extLst>
      <p:ext uri="{BB962C8B-B14F-4D97-AF65-F5344CB8AC3E}">
        <p14:creationId xmlns:p14="http://schemas.microsoft.com/office/powerpoint/2010/main" val="1463112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8BC66-AA09-3D42-A0C7-EA852A9388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697E10-505C-A741-A57F-49E173E059AB}"/>
              </a:ext>
            </a:extLst>
          </p:cNvPr>
          <p:cNvSpPr>
            <a:spLocks noGrp="1"/>
          </p:cNvSpPr>
          <p:nvPr>
            <p:ph type="subTitle" idx="1"/>
          </p:nvPr>
        </p:nvSpPr>
        <p:spPr>
          <a:xfrm>
            <a:off x="1524000" y="3602037"/>
            <a:ext cx="9144000" cy="1655763"/>
          </a:xfrm>
        </p:spPr>
        <p:txBody>
          <a:bodyPr/>
          <a:lstStyle>
            <a:lvl1pPr marL="0" indent="0" algn="ctr">
              <a:buNone/>
              <a:defRPr sz="2400"/>
            </a:lvl1pPr>
            <a:lvl2pPr marL="457181" indent="0" algn="ctr">
              <a:buNone/>
              <a:defRPr sz="2000"/>
            </a:lvl2pPr>
            <a:lvl3pPr marL="914361" indent="0" algn="ctr">
              <a:buNone/>
              <a:defRPr sz="1800"/>
            </a:lvl3pPr>
            <a:lvl4pPr marL="1371542" indent="0" algn="ctr">
              <a:buNone/>
              <a:defRPr sz="1600"/>
            </a:lvl4pPr>
            <a:lvl5pPr marL="1828722" indent="0" algn="ctr">
              <a:buNone/>
              <a:defRPr sz="1600"/>
            </a:lvl5pPr>
            <a:lvl6pPr marL="2285903" indent="0" algn="ctr">
              <a:buNone/>
              <a:defRPr sz="1600"/>
            </a:lvl6pPr>
            <a:lvl7pPr marL="2743083" indent="0" algn="ctr">
              <a:buNone/>
              <a:defRPr sz="1600"/>
            </a:lvl7pPr>
            <a:lvl8pPr marL="3200264" indent="0" algn="ctr">
              <a:buNone/>
              <a:defRPr sz="1600"/>
            </a:lvl8pPr>
            <a:lvl9pPr marL="3657445"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281C00-9952-2848-ACF7-B0F539FF48A6}"/>
              </a:ext>
            </a:extLst>
          </p:cNvPr>
          <p:cNvSpPr>
            <a:spLocks noGrp="1"/>
          </p:cNvSpPr>
          <p:nvPr>
            <p:ph type="dt" sz="half" idx="10"/>
          </p:nvPr>
        </p:nvSpPr>
        <p:spPr/>
        <p:txBody>
          <a:bodyPr/>
          <a:lstStyle/>
          <a:p>
            <a:pPr defTabSz="914361">
              <a:defRPr/>
            </a:pPr>
            <a:fld id="{E9D6B317-F22C-CD40-A005-BB580721E0D5}" type="datetimeFigureOut">
              <a:rPr lang="en-US" smtClean="0">
                <a:solidFill>
                  <a:srgbClr val="000000">
                    <a:tint val="75000"/>
                  </a:srgbClr>
                </a:solidFill>
              </a:rPr>
              <a:pPr defTabSz="914361">
                <a:defRPr/>
              </a:pPr>
              <a:t>11/2/2022</a:t>
            </a:fld>
            <a:endParaRPr lang="en-US">
              <a:solidFill>
                <a:srgbClr val="000000">
                  <a:tint val="75000"/>
                </a:srgbClr>
              </a:solidFill>
            </a:endParaRPr>
          </a:p>
        </p:txBody>
      </p:sp>
      <p:sp>
        <p:nvSpPr>
          <p:cNvPr id="5" name="Footer Placeholder 4">
            <a:extLst>
              <a:ext uri="{FF2B5EF4-FFF2-40B4-BE49-F238E27FC236}">
                <a16:creationId xmlns:a16="http://schemas.microsoft.com/office/drawing/2014/main" id="{AD2B4023-BF0D-8A46-981B-5FD43C35AB1B}"/>
              </a:ext>
            </a:extLst>
          </p:cNvPr>
          <p:cNvSpPr>
            <a:spLocks noGrp="1"/>
          </p:cNvSpPr>
          <p:nvPr>
            <p:ph type="ftr" sz="quarter" idx="11"/>
          </p:nvPr>
        </p:nvSpPr>
        <p:spPr/>
        <p:txBody>
          <a:bodyPr/>
          <a:lstStyle/>
          <a:p>
            <a:pPr defTabSz="914361">
              <a:defRPr/>
            </a:pPr>
            <a:endParaRPr lang="en-US">
              <a:solidFill>
                <a:srgbClr val="000000">
                  <a:tint val="75000"/>
                </a:srgbClr>
              </a:solidFill>
            </a:endParaRPr>
          </a:p>
        </p:txBody>
      </p:sp>
      <p:sp>
        <p:nvSpPr>
          <p:cNvPr id="6" name="Slide Number Placeholder 5">
            <a:extLst>
              <a:ext uri="{FF2B5EF4-FFF2-40B4-BE49-F238E27FC236}">
                <a16:creationId xmlns:a16="http://schemas.microsoft.com/office/drawing/2014/main" id="{2E34EEFB-8DCE-484F-B339-BC8642BF1356}"/>
              </a:ext>
            </a:extLst>
          </p:cNvPr>
          <p:cNvSpPr>
            <a:spLocks noGrp="1"/>
          </p:cNvSpPr>
          <p:nvPr>
            <p:ph type="sldNum" sz="quarter" idx="12"/>
          </p:nvPr>
        </p:nvSpPr>
        <p:spPr/>
        <p:txBody>
          <a:bodyPr/>
          <a:lstStyle/>
          <a:p>
            <a:pPr defTabSz="914361">
              <a:defRPr/>
            </a:pPr>
            <a:fld id="{24866AFC-A628-1A41-BB1A-8F919A9A081A}" type="slidenum">
              <a:rPr lang="en-US" smtClean="0">
                <a:solidFill>
                  <a:srgbClr val="000000">
                    <a:tint val="75000"/>
                  </a:srgbClr>
                </a:solidFill>
              </a:rPr>
              <a:pPr defTabSz="914361">
                <a:defRPr/>
              </a:pPr>
              <a:t>‹#›</a:t>
            </a:fld>
            <a:endParaRPr lang="en-US">
              <a:solidFill>
                <a:srgbClr val="000000">
                  <a:tint val="75000"/>
                </a:srgbClr>
              </a:solidFill>
            </a:endParaRPr>
          </a:p>
        </p:txBody>
      </p:sp>
    </p:spTree>
    <p:extLst>
      <p:ext uri="{BB962C8B-B14F-4D97-AF65-F5344CB8AC3E}">
        <p14:creationId xmlns:p14="http://schemas.microsoft.com/office/powerpoint/2010/main" val="3568754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96953-3F3E-3346-9188-F7FB597B45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3B2520-B0EA-9443-81BD-578C060FF0A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5E777E-8A62-DD46-AD50-D3854778B968}"/>
              </a:ext>
            </a:extLst>
          </p:cNvPr>
          <p:cNvSpPr>
            <a:spLocks noGrp="1"/>
          </p:cNvSpPr>
          <p:nvPr>
            <p:ph type="dt" sz="half" idx="10"/>
          </p:nvPr>
        </p:nvSpPr>
        <p:spPr/>
        <p:txBody>
          <a:bodyPr/>
          <a:lstStyle/>
          <a:p>
            <a:pPr defTabSz="914361">
              <a:defRPr/>
            </a:pPr>
            <a:fld id="{E9D6B317-F22C-CD40-A005-BB580721E0D5}" type="datetimeFigureOut">
              <a:rPr lang="en-US" smtClean="0">
                <a:solidFill>
                  <a:srgbClr val="000000">
                    <a:tint val="75000"/>
                  </a:srgbClr>
                </a:solidFill>
              </a:rPr>
              <a:pPr defTabSz="914361">
                <a:defRPr/>
              </a:pPr>
              <a:t>11/2/2022</a:t>
            </a:fld>
            <a:endParaRPr lang="en-US">
              <a:solidFill>
                <a:srgbClr val="000000">
                  <a:tint val="75000"/>
                </a:srgbClr>
              </a:solidFill>
            </a:endParaRPr>
          </a:p>
        </p:txBody>
      </p:sp>
      <p:sp>
        <p:nvSpPr>
          <p:cNvPr id="5" name="Footer Placeholder 4">
            <a:extLst>
              <a:ext uri="{FF2B5EF4-FFF2-40B4-BE49-F238E27FC236}">
                <a16:creationId xmlns:a16="http://schemas.microsoft.com/office/drawing/2014/main" id="{74815474-B537-ED44-A9A1-44EA969D255C}"/>
              </a:ext>
            </a:extLst>
          </p:cNvPr>
          <p:cNvSpPr>
            <a:spLocks noGrp="1"/>
          </p:cNvSpPr>
          <p:nvPr>
            <p:ph type="ftr" sz="quarter" idx="11"/>
          </p:nvPr>
        </p:nvSpPr>
        <p:spPr/>
        <p:txBody>
          <a:bodyPr/>
          <a:lstStyle/>
          <a:p>
            <a:pPr defTabSz="914361">
              <a:defRPr/>
            </a:pPr>
            <a:endParaRPr lang="en-US">
              <a:solidFill>
                <a:srgbClr val="000000">
                  <a:tint val="75000"/>
                </a:srgbClr>
              </a:solidFill>
            </a:endParaRPr>
          </a:p>
        </p:txBody>
      </p:sp>
      <p:sp>
        <p:nvSpPr>
          <p:cNvPr id="6" name="Slide Number Placeholder 5">
            <a:extLst>
              <a:ext uri="{FF2B5EF4-FFF2-40B4-BE49-F238E27FC236}">
                <a16:creationId xmlns:a16="http://schemas.microsoft.com/office/drawing/2014/main" id="{B4246B01-3418-E546-AC49-CB654BB8C86E}"/>
              </a:ext>
            </a:extLst>
          </p:cNvPr>
          <p:cNvSpPr>
            <a:spLocks noGrp="1"/>
          </p:cNvSpPr>
          <p:nvPr>
            <p:ph type="sldNum" sz="quarter" idx="12"/>
          </p:nvPr>
        </p:nvSpPr>
        <p:spPr/>
        <p:txBody>
          <a:bodyPr/>
          <a:lstStyle/>
          <a:p>
            <a:pPr defTabSz="914361">
              <a:defRPr/>
            </a:pPr>
            <a:fld id="{24866AFC-A628-1A41-BB1A-8F919A9A081A}" type="slidenum">
              <a:rPr lang="en-US" smtClean="0">
                <a:solidFill>
                  <a:srgbClr val="000000">
                    <a:tint val="75000"/>
                  </a:srgbClr>
                </a:solidFill>
              </a:rPr>
              <a:pPr defTabSz="914361">
                <a:defRPr/>
              </a:pPr>
              <a:t>‹#›</a:t>
            </a:fld>
            <a:endParaRPr lang="en-US">
              <a:solidFill>
                <a:srgbClr val="000000">
                  <a:tint val="75000"/>
                </a:srgbClr>
              </a:solidFill>
            </a:endParaRPr>
          </a:p>
        </p:txBody>
      </p:sp>
    </p:spTree>
    <p:extLst>
      <p:ext uri="{BB962C8B-B14F-4D97-AF65-F5344CB8AC3E}">
        <p14:creationId xmlns:p14="http://schemas.microsoft.com/office/powerpoint/2010/main" val="3852947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A1AD14-BA94-D746-8BAB-F4C8E82BEDCF}"/>
              </a:ext>
            </a:extLst>
          </p:cNvPr>
          <p:cNvSpPr>
            <a:spLocks noGrp="1"/>
          </p:cNvSpPr>
          <p:nvPr>
            <p:ph type="title" orient="vert"/>
          </p:nvPr>
        </p:nvSpPr>
        <p:spPr>
          <a:xfrm>
            <a:off x="8724900" y="365126"/>
            <a:ext cx="2628901"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664813-8A73-8D4C-AFCA-CB165CDEA6A4}"/>
              </a:ext>
            </a:extLst>
          </p:cNvPr>
          <p:cNvSpPr>
            <a:spLocks noGrp="1"/>
          </p:cNvSpPr>
          <p:nvPr>
            <p:ph type="body" orient="vert" idx="1"/>
          </p:nvPr>
        </p:nvSpPr>
        <p:spPr>
          <a:xfrm>
            <a:off x="838200" y="365126"/>
            <a:ext cx="7734301"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A2E7D9-FA73-CC45-8F90-5006ECEFCA9D}"/>
              </a:ext>
            </a:extLst>
          </p:cNvPr>
          <p:cNvSpPr>
            <a:spLocks noGrp="1"/>
          </p:cNvSpPr>
          <p:nvPr>
            <p:ph type="dt" sz="half" idx="10"/>
          </p:nvPr>
        </p:nvSpPr>
        <p:spPr/>
        <p:txBody>
          <a:bodyPr/>
          <a:lstStyle/>
          <a:p>
            <a:pPr defTabSz="914361">
              <a:defRPr/>
            </a:pPr>
            <a:fld id="{E9D6B317-F22C-CD40-A005-BB580721E0D5}" type="datetimeFigureOut">
              <a:rPr lang="en-US" smtClean="0">
                <a:solidFill>
                  <a:srgbClr val="000000">
                    <a:tint val="75000"/>
                  </a:srgbClr>
                </a:solidFill>
              </a:rPr>
              <a:pPr defTabSz="914361">
                <a:defRPr/>
              </a:pPr>
              <a:t>11/2/2022</a:t>
            </a:fld>
            <a:endParaRPr lang="en-US">
              <a:solidFill>
                <a:srgbClr val="000000">
                  <a:tint val="75000"/>
                </a:srgbClr>
              </a:solidFill>
            </a:endParaRPr>
          </a:p>
        </p:txBody>
      </p:sp>
      <p:sp>
        <p:nvSpPr>
          <p:cNvPr id="5" name="Footer Placeholder 4">
            <a:extLst>
              <a:ext uri="{FF2B5EF4-FFF2-40B4-BE49-F238E27FC236}">
                <a16:creationId xmlns:a16="http://schemas.microsoft.com/office/drawing/2014/main" id="{DFA35415-B7C8-7B41-9A6F-0BE7F506C373}"/>
              </a:ext>
            </a:extLst>
          </p:cNvPr>
          <p:cNvSpPr>
            <a:spLocks noGrp="1"/>
          </p:cNvSpPr>
          <p:nvPr>
            <p:ph type="ftr" sz="quarter" idx="11"/>
          </p:nvPr>
        </p:nvSpPr>
        <p:spPr/>
        <p:txBody>
          <a:bodyPr/>
          <a:lstStyle/>
          <a:p>
            <a:pPr defTabSz="914361">
              <a:defRPr/>
            </a:pPr>
            <a:endParaRPr lang="en-US">
              <a:solidFill>
                <a:srgbClr val="000000">
                  <a:tint val="75000"/>
                </a:srgbClr>
              </a:solidFill>
            </a:endParaRPr>
          </a:p>
        </p:txBody>
      </p:sp>
      <p:sp>
        <p:nvSpPr>
          <p:cNvPr id="6" name="Slide Number Placeholder 5">
            <a:extLst>
              <a:ext uri="{FF2B5EF4-FFF2-40B4-BE49-F238E27FC236}">
                <a16:creationId xmlns:a16="http://schemas.microsoft.com/office/drawing/2014/main" id="{CEA38117-4DDE-EF45-B2E0-7F84B8769E7E}"/>
              </a:ext>
            </a:extLst>
          </p:cNvPr>
          <p:cNvSpPr>
            <a:spLocks noGrp="1"/>
          </p:cNvSpPr>
          <p:nvPr>
            <p:ph type="sldNum" sz="quarter" idx="12"/>
          </p:nvPr>
        </p:nvSpPr>
        <p:spPr/>
        <p:txBody>
          <a:bodyPr/>
          <a:lstStyle/>
          <a:p>
            <a:pPr defTabSz="914361">
              <a:defRPr/>
            </a:pPr>
            <a:fld id="{24866AFC-A628-1A41-BB1A-8F919A9A081A}" type="slidenum">
              <a:rPr lang="en-US" smtClean="0">
                <a:solidFill>
                  <a:srgbClr val="000000">
                    <a:tint val="75000"/>
                  </a:srgbClr>
                </a:solidFill>
              </a:rPr>
              <a:pPr defTabSz="914361">
                <a:defRPr/>
              </a:pPr>
              <a:t>‹#›</a:t>
            </a:fld>
            <a:endParaRPr lang="en-US">
              <a:solidFill>
                <a:srgbClr val="000000">
                  <a:tint val="75000"/>
                </a:srgbClr>
              </a:solidFill>
            </a:endParaRPr>
          </a:p>
        </p:txBody>
      </p:sp>
    </p:spTree>
    <p:extLst>
      <p:ext uri="{BB962C8B-B14F-4D97-AF65-F5344CB8AC3E}">
        <p14:creationId xmlns:p14="http://schemas.microsoft.com/office/powerpoint/2010/main" val="2523108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Lato Regular"/>
                <a:cs typeface="Lato Regular"/>
              </a:defRPr>
            </a:lvl1pPr>
          </a:lstStyle>
          <a:p>
            <a:pPr defTabSz="914361">
              <a:defRPr/>
            </a:pPr>
            <a:fld id="{17D1FD6A-914A-BE40-B305-599B0DA868A3}" type="datetimeFigureOut">
              <a:rPr lang="en-US" smtClean="0">
                <a:solidFill>
                  <a:srgbClr val="000000">
                    <a:tint val="75000"/>
                  </a:srgbClr>
                </a:solidFill>
              </a:rPr>
              <a:pPr defTabSz="914361">
                <a:defRPr/>
              </a:pPr>
              <a:t>11/2/2022</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lvl1pPr>
              <a:defRPr>
                <a:latin typeface="Lato Regular"/>
                <a:cs typeface="Lato Regular"/>
              </a:defRPr>
            </a:lvl1pPr>
          </a:lstStyle>
          <a:p>
            <a:pPr defTabSz="914361">
              <a:defRPr/>
            </a:pPr>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pPr defTabSz="914361">
              <a:defRPr/>
            </a:pPr>
            <a:fld id="{D0C125C1-1E18-D841-A60E-E79A9469915B}" type="slidenum">
              <a:rPr lang="en-US" smtClean="0">
                <a:solidFill>
                  <a:srgbClr val="000000">
                    <a:tint val="75000"/>
                  </a:srgbClr>
                </a:solidFill>
              </a:rPr>
              <a:pPr defTabSz="914361">
                <a:defRPr/>
              </a:pPr>
              <a:t>‹#›</a:t>
            </a:fld>
            <a:endParaRPr lang="en-US" dirty="0">
              <a:solidFill>
                <a:srgbClr val="000000">
                  <a:tint val="75000"/>
                </a:srgbClr>
              </a:solidFill>
            </a:endParaRPr>
          </a:p>
        </p:txBody>
      </p:sp>
      <p:sp>
        <p:nvSpPr>
          <p:cNvPr id="20" name="Title 1"/>
          <p:cNvSpPr>
            <a:spLocks noGrp="1"/>
          </p:cNvSpPr>
          <p:nvPr>
            <p:ph type="title"/>
          </p:nvPr>
        </p:nvSpPr>
        <p:spPr>
          <a:xfrm>
            <a:off x="1786072" y="681483"/>
            <a:ext cx="8233301" cy="729812"/>
          </a:xfrm>
        </p:spPr>
        <p:txBody>
          <a:bodyPr>
            <a:normAutofit/>
          </a:bodyPr>
          <a:lstStyle>
            <a:lvl1pPr algn="ctr">
              <a:defRPr sz="2800">
                <a:latin typeface="Lato Light"/>
                <a:cs typeface="Lato Light"/>
              </a:defRPr>
            </a:lvl1pPr>
          </a:lstStyle>
          <a:p>
            <a:r>
              <a:rPr lang="en-US" dirty="0"/>
              <a:t>Click to edit Master title style</a:t>
            </a:r>
          </a:p>
        </p:txBody>
      </p:sp>
      <p:sp>
        <p:nvSpPr>
          <p:cNvPr id="12" name="Text Placeholder 11"/>
          <p:cNvSpPr>
            <a:spLocks noGrp="1"/>
          </p:cNvSpPr>
          <p:nvPr>
            <p:ph type="body" sz="quarter" idx="13" hasCustomPrompt="1"/>
          </p:nvPr>
        </p:nvSpPr>
        <p:spPr>
          <a:xfrm>
            <a:off x="534896" y="1700798"/>
            <a:ext cx="3556000" cy="677863"/>
          </a:xfrm>
          <a:solidFill>
            <a:srgbClr val="FF0000"/>
          </a:solidFill>
          <a:ln>
            <a:noFill/>
          </a:ln>
        </p:spPr>
        <p:txBody>
          <a:bodyPr>
            <a:normAutofit/>
          </a:bodyPr>
          <a:lstStyle>
            <a:lvl1pPr marL="0" indent="0" algn="ctr">
              <a:lnSpc>
                <a:spcPct val="120000"/>
              </a:lnSpc>
              <a:buNone/>
              <a:defRPr sz="2400">
                <a:solidFill>
                  <a:schemeClr val="bg1"/>
                </a:solidFill>
              </a:defRPr>
            </a:lvl1pPr>
          </a:lstStyle>
          <a:p>
            <a:pPr lvl="0"/>
            <a:r>
              <a:rPr lang="en-US" dirty="0"/>
              <a:t>Title</a:t>
            </a:r>
          </a:p>
        </p:txBody>
      </p:sp>
      <p:sp>
        <p:nvSpPr>
          <p:cNvPr id="23" name="Text Placeholder 11"/>
          <p:cNvSpPr>
            <a:spLocks noGrp="1"/>
          </p:cNvSpPr>
          <p:nvPr>
            <p:ph type="body" sz="quarter" idx="14" hasCustomPrompt="1"/>
          </p:nvPr>
        </p:nvSpPr>
        <p:spPr>
          <a:xfrm>
            <a:off x="4370795" y="1700798"/>
            <a:ext cx="3556000" cy="677863"/>
          </a:xfrm>
          <a:solidFill>
            <a:srgbClr val="FF0000"/>
          </a:solidFill>
          <a:ln>
            <a:noFill/>
          </a:ln>
        </p:spPr>
        <p:txBody>
          <a:bodyPr>
            <a:normAutofit/>
          </a:bodyPr>
          <a:lstStyle>
            <a:lvl1pPr marL="0" indent="0" algn="ctr">
              <a:lnSpc>
                <a:spcPct val="120000"/>
              </a:lnSpc>
              <a:buNone/>
              <a:defRPr sz="2400">
                <a:solidFill>
                  <a:schemeClr val="bg1"/>
                </a:solidFill>
              </a:defRPr>
            </a:lvl1pPr>
          </a:lstStyle>
          <a:p>
            <a:pPr lvl="0"/>
            <a:r>
              <a:rPr lang="en-US" dirty="0"/>
              <a:t>Title</a:t>
            </a:r>
          </a:p>
        </p:txBody>
      </p:sp>
      <p:sp>
        <p:nvSpPr>
          <p:cNvPr id="29" name="Text Placeholder 11"/>
          <p:cNvSpPr>
            <a:spLocks noGrp="1"/>
          </p:cNvSpPr>
          <p:nvPr>
            <p:ph type="body" sz="quarter" idx="15" hasCustomPrompt="1"/>
          </p:nvPr>
        </p:nvSpPr>
        <p:spPr>
          <a:xfrm>
            <a:off x="8216472" y="1700798"/>
            <a:ext cx="3556000" cy="677863"/>
          </a:xfrm>
          <a:solidFill>
            <a:srgbClr val="FF0000"/>
          </a:solidFill>
          <a:ln>
            <a:noFill/>
          </a:ln>
        </p:spPr>
        <p:txBody>
          <a:bodyPr>
            <a:normAutofit/>
          </a:bodyPr>
          <a:lstStyle>
            <a:lvl1pPr marL="0" indent="0" algn="ctr">
              <a:lnSpc>
                <a:spcPct val="120000"/>
              </a:lnSpc>
              <a:buNone/>
              <a:defRPr sz="2400">
                <a:solidFill>
                  <a:schemeClr val="bg1"/>
                </a:solidFill>
              </a:defRPr>
            </a:lvl1pPr>
          </a:lstStyle>
          <a:p>
            <a:pPr lvl="0"/>
            <a:r>
              <a:rPr lang="en-US" dirty="0"/>
              <a:t>Title</a:t>
            </a:r>
          </a:p>
        </p:txBody>
      </p:sp>
      <p:sp>
        <p:nvSpPr>
          <p:cNvPr id="15" name="Text Placeholder 14"/>
          <p:cNvSpPr>
            <a:spLocks noGrp="1"/>
          </p:cNvSpPr>
          <p:nvPr>
            <p:ph type="body" sz="quarter" idx="16"/>
          </p:nvPr>
        </p:nvSpPr>
        <p:spPr>
          <a:xfrm>
            <a:off x="535519" y="2559049"/>
            <a:ext cx="3556000" cy="3603347"/>
          </a:xfrm>
        </p:spPr>
        <p:txBody>
          <a:bodyPr>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14"/>
          <p:cNvSpPr>
            <a:spLocks noGrp="1"/>
          </p:cNvSpPr>
          <p:nvPr>
            <p:ph type="body" sz="quarter" idx="17"/>
          </p:nvPr>
        </p:nvSpPr>
        <p:spPr>
          <a:xfrm>
            <a:off x="4370795" y="2559049"/>
            <a:ext cx="3556000" cy="3603347"/>
          </a:xfrm>
        </p:spPr>
        <p:txBody>
          <a:bodyPr>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Text Placeholder 14"/>
          <p:cNvSpPr>
            <a:spLocks noGrp="1"/>
          </p:cNvSpPr>
          <p:nvPr>
            <p:ph type="body" sz="quarter" idx="18"/>
          </p:nvPr>
        </p:nvSpPr>
        <p:spPr>
          <a:xfrm>
            <a:off x="8241372" y="2559049"/>
            <a:ext cx="3556000" cy="3603347"/>
          </a:xfrm>
        </p:spPr>
        <p:txBody>
          <a:bodyPr>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31024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Lato Regular"/>
                <a:cs typeface="Lato Regular"/>
              </a:defRPr>
            </a:lvl1pPr>
          </a:lstStyle>
          <a:p>
            <a:fld id="{17D1FD6A-914A-BE40-B305-599B0DA868A3}" type="datetimeFigureOut">
              <a:rPr lang="en-US" smtClean="0"/>
              <a:pPr/>
              <a:t>11/2/2022</a:t>
            </a:fld>
            <a:endParaRPr lang="en-US" dirty="0"/>
          </a:p>
        </p:txBody>
      </p:sp>
      <p:sp>
        <p:nvSpPr>
          <p:cNvPr id="5" name="Footer Placeholder 4"/>
          <p:cNvSpPr>
            <a:spLocks noGrp="1"/>
          </p:cNvSpPr>
          <p:nvPr>
            <p:ph type="ftr" sz="quarter" idx="11"/>
          </p:nvPr>
        </p:nvSpPr>
        <p:spPr/>
        <p:txBody>
          <a:bodyPr/>
          <a:lstStyle>
            <a:lvl1pPr>
              <a:defRPr>
                <a:latin typeface="Lato Regular"/>
                <a:cs typeface="Lato Regular"/>
              </a:defRPr>
            </a:lvl1pPr>
          </a:lstStyle>
          <a:p>
            <a:endParaRPr lang="en-US" dirty="0"/>
          </a:p>
        </p:txBody>
      </p:sp>
      <p:sp>
        <p:nvSpPr>
          <p:cNvPr id="6" name="Slide Number Placeholder 5"/>
          <p:cNvSpPr>
            <a:spLocks noGrp="1"/>
          </p:cNvSpPr>
          <p:nvPr>
            <p:ph type="sldNum" sz="quarter" idx="12"/>
          </p:nvPr>
        </p:nvSpPr>
        <p:spPr/>
        <p:txBody>
          <a:bodyPr/>
          <a:lstStyle/>
          <a:p>
            <a:fld id="{D0C125C1-1E18-D841-A60E-E79A9469915B}" type="slidenum">
              <a:rPr lang="en-US" smtClean="0"/>
              <a:t>‹#›</a:t>
            </a:fld>
            <a:endParaRPr lang="en-US" dirty="0"/>
          </a:p>
        </p:txBody>
      </p:sp>
      <p:sp>
        <p:nvSpPr>
          <p:cNvPr id="20" name="Title 1"/>
          <p:cNvSpPr>
            <a:spLocks noGrp="1"/>
          </p:cNvSpPr>
          <p:nvPr>
            <p:ph type="title"/>
          </p:nvPr>
        </p:nvSpPr>
        <p:spPr>
          <a:xfrm>
            <a:off x="1786072" y="681483"/>
            <a:ext cx="8233301" cy="729812"/>
          </a:xfrm>
        </p:spPr>
        <p:txBody>
          <a:bodyPr>
            <a:normAutofit/>
          </a:bodyPr>
          <a:lstStyle>
            <a:lvl1pPr algn="ctr">
              <a:defRPr sz="2800">
                <a:latin typeface="Lato Light"/>
                <a:cs typeface="Lato Light"/>
              </a:defRPr>
            </a:lvl1pPr>
          </a:lstStyle>
          <a:p>
            <a:r>
              <a:rPr lang="en-US" dirty="0"/>
              <a:t>Click to edit Master title style</a:t>
            </a:r>
          </a:p>
        </p:txBody>
      </p:sp>
      <p:sp>
        <p:nvSpPr>
          <p:cNvPr id="12" name="Text Placeholder 11"/>
          <p:cNvSpPr>
            <a:spLocks noGrp="1"/>
          </p:cNvSpPr>
          <p:nvPr>
            <p:ph type="body" sz="quarter" idx="13" hasCustomPrompt="1"/>
          </p:nvPr>
        </p:nvSpPr>
        <p:spPr>
          <a:xfrm>
            <a:off x="534896" y="1700798"/>
            <a:ext cx="3556000" cy="677863"/>
          </a:xfrm>
          <a:solidFill>
            <a:srgbClr val="FF0000"/>
          </a:solidFill>
          <a:ln>
            <a:noFill/>
          </a:ln>
        </p:spPr>
        <p:txBody>
          <a:bodyPr>
            <a:normAutofit/>
          </a:bodyPr>
          <a:lstStyle>
            <a:lvl1pPr marL="0" indent="0" algn="ctr">
              <a:lnSpc>
                <a:spcPct val="120000"/>
              </a:lnSpc>
              <a:buNone/>
              <a:defRPr sz="2400">
                <a:solidFill>
                  <a:schemeClr val="bg1"/>
                </a:solidFill>
              </a:defRPr>
            </a:lvl1pPr>
          </a:lstStyle>
          <a:p>
            <a:pPr lvl="0"/>
            <a:r>
              <a:rPr lang="en-US" dirty="0"/>
              <a:t>Title</a:t>
            </a:r>
          </a:p>
        </p:txBody>
      </p:sp>
      <p:sp>
        <p:nvSpPr>
          <p:cNvPr id="23" name="Text Placeholder 11"/>
          <p:cNvSpPr>
            <a:spLocks noGrp="1"/>
          </p:cNvSpPr>
          <p:nvPr>
            <p:ph type="body" sz="quarter" idx="14" hasCustomPrompt="1"/>
          </p:nvPr>
        </p:nvSpPr>
        <p:spPr>
          <a:xfrm>
            <a:off x="4370795" y="1700798"/>
            <a:ext cx="3556000" cy="677863"/>
          </a:xfrm>
          <a:solidFill>
            <a:srgbClr val="FF0000"/>
          </a:solidFill>
          <a:ln>
            <a:noFill/>
          </a:ln>
        </p:spPr>
        <p:txBody>
          <a:bodyPr>
            <a:normAutofit/>
          </a:bodyPr>
          <a:lstStyle>
            <a:lvl1pPr marL="0" indent="0" algn="ctr">
              <a:lnSpc>
                <a:spcPct val="120000"/>
              </a:lnSpc>
              <a:buNone/>
              <a:defRPr sz="2400">
                <a:solidFill>
                  <a:schemeClr val="bg1"/>
                </a:solidFill>
              </a:defRPr>
            </a:lvl1pPr>
          </a:lstStyle>
          <a:p>
            <a:pPr lvl="0"/>
            <a:r>
              <a:rPr lang="en-US" dirty="0"/>
              <a:t>Title</a:t>
            </a:r>
          </a:p>
        </p:txBody>
      </p:sp>
      <p:sp>
        <p:nvSpPr>
          <p:cNvPr id="29" name="Text Placeholder 11"/>
          <p:cNvSpPr>
            <a:spLocks noGrp="1"/>
          </p:cNvSpPr>
          <p:nvPr>
            <p:ph type="body" sz="quarter" idx="15" hasCustomPrompt="1"/>
          </p:nvPr>
        </p:nvSpPr>
        <p:spPr>
          <a:xfrm>
            <a:off x="8216472" y="1700798"/>
            <a:ext cx="3556000" cy="677863"/>
          </a:xfrm>
          <a:solidFill>
            <a:srgbClr val="FF0000"/>
          </a:solidFill>
          <a:ln>
            <a:noFill/>
          </a:ln>
        </p:spPr>
        <p:txBody>
          <a:bodyPr>
            <a:normAutofit/>
          </a:bodyPr>
          <a:lstStyle>
            <a:lvl1pPr marL="0" indent="0" algn="ctr">
              <a:lnSpc>
                <a:spcPct val="120000"/>
              </a:lnSpc>
              <a:buNone/>
              <a:defRPr sz="2400">
                <a:solidFill>
                  <a:schemeClr val="bg1"/>
                </a:solidFill>
              </a:defRPr>
            </a:lvl1pPr>
          </a:lstStyle>
          <a:p>
            <a:pPr lvl="0"/>
            <a:r>
              <a:rPr lang="en-US" dirty="0"/>
              <a:t>Title</a:t>
            </a:r>
          </a:p>
        </p:txBody>
      </p:sp>
      <p:sp>
        <p:nvSpPr>
          <p:cNvPr id="15" name="Text Placeholder 14"/>
          <p:cNvSpPr>
            <a:spLocks noGrp="1"/>
          </p:cNvSpPr>
          <p:nvPr>
            <p:ph type="body" sz="quarter" idx="16"/>
          </p:nvPr>
        </p:nvSpPr>
        <p:spPr>
          <a:xfrm>
            <a:off x="535519" y="2559049"/>
            <a:ext cx="3556000" cy="3603347"/>
          </a:xfrm>
        </p:spPr>
        <p:txBody>
          <a:bodyPr>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14"/>
          <p:cNvSpPr>
            <a:spLocks noGrp="1"/>
          </p:cNvSpPr>
          <p:nvPr>
            <p:ph type="body" sz="quarter" idx="17"/>
          </p:nvPr>
        </p:nvSpPr>
        <p:spPr>
          <a:xfrm>
            <a:off x="4370795" y="2559049"/>
            <a:ext cx="3556000" cy="3603347"/>
          </a:xfrm>
        </p:spPr>
        <p:txBody>
          <a:bodyPr>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Text Placeholder 14"/>
          <p:cNvSpPr>
            <a:spLocks noGrp="1"/>
          </p:cNvSpPr>
          <p:nvPr>
            <p:ph type="body" sz="quarter" idx="18"/>
          </p:nvPr>
        </p:nvSpPr>
        <p:spPr>
          <a:xfrm>
            <a:off x="8241372" y="2559049"/>
            <a:ext cx="3556000" cy="3603347"/>
          </a:xfrm>
        </p:spPr>
        <p:txBody>
          <a:bodyPr>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267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4_Title Slide">
  <p:cSld name="5_Title Slide">
    <p:spTree>
      <p:nvGrpSpPr>
        <p:cNvPr id="1" name="Shape 68"/>
        <p:cNvGrpSpPr/>
        <p:nvPr/>
      </p:nvGrpSpPr>
      <p:grpSpPr>
        <a:xfrm>
          <a:off x="0" y="0"/>
          <a:ext cx="0" cy="0"/>
          <a:chOff x="0" y="0"/>
          <a:chExt cx="0" cy="0"/>
        </a:xfrm>
      </p:grpSpPr>
      <p:sp>
        <p:nvSpPr>
          <p:cNvPr id="69" name="Google Shape;69;p16"/>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atin typeface="Lato"/>
                <a:ea typeface="Lato"/>
                <a:cs typeface="Lato"/>
                <a:sym typeface="Lato"/>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0" name="Google Shape;70;p16"/>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atin typeface="Lato"/>
                <a:ea typeface="Lato"/>
                <a:cs typeface="Lato"/>
                <a:sym typeface="Lato"/>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1" name="Google Shape;71;p16"/>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
        <p:nvSpPr>
          <p:cNvPr id="72" name="Google Shape;72;p16"/>
          <p:cNvSpPr txBox="1">
            <a:spLocks noGrp="1"/>
          </p:cNvSpPr>
          <p:nvPr>
            <p:ph type="title"/>
          </p:nvPr>
        </p:nvSpPr>
        <p:spPr>
          <a:xfrm>
            <a:off x="1786072" y="681483"/>
            <a:ext cx="8233301" cy="729812"/>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dk1"/>
              </a:buClr>
              <a:buSzPts val="2100"/>
              <a:buFont typeface="Lato Light"/>
              <a:buNone/>
              <a:defRPr sz="2800">
                <a:latin typeface="Lato Light"/>
                <a:ea typeface="Lato Light"/>
                <a:cs typeface="Lato Light"/>
                <a:sym typeface="Lato Light"/>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3" name="Google Shape;73;p16"/>
          <p:cNvSpPr txBox="1">
            <a:spLocks noGrp="1"/>
          </p:cNvSpPr>
          <p:nvPr>
            <p:ph type="body" idx="1"/>
          </p:nvPr>
        </p:nvSpPr>
        <p:spPr>
          <a:xfrm>
            <a:off x="534896" y="1700799"/>
            <a:ext cx="3556000" cy="677861"/>
          </a:xfrm>
          <a:prstGeom prst="rect">
            <a:avLst/>
          </a:prstGeom>
          <a:solidFill>
            <a:srgbClr val="FF0000"/>
          </a:solidFill>
          <a:ln>
            <a:noFill/>
          </a:ln>
        </p:spPr>
        <p:txBody>
          <a:bodyPr spcFirstLastPara="1" wrap="square" lIns="68575" tIns="34275" rIns="68575" bIns="34275" anchor="t" anchorCtr="0">
            <a:normAutofit/>
          </a:bodyPr>
          <a:lstStyle>
            <a:lvl1pPr marL="609585" lvl="0" indent="-304792" algn="ctr">
              <a:lnSpc>
                <a:spcPct val="120000"/>
              </a:lnSpc>
              <a:spcBef>
                <a:spcPts val="1067"/>
              </a:spcBef>
              <a:spcAft>
                <a:spcPts val="0"/>
              </a:spcAft>
              <a:buClr>
                <a:schemeClr val="lt1"/>
              </a:buClr>
              <a:buSzPts val="1800"/>
              <a:buNone/>
              <a:defRPr sz="2400">
                <a:solidFill>
                  <a:schemeClr val="lt1"/>
                </a:solidFill>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74" name="Google Shape;74;p16"/>
          <p:cNvSpPr txBox="1">
            <a:spLocks noGrp="1"/>
          </p:cNvSpPr>
          <p:nvPr>
            <p:ph type="body" idx="2"/>
          </p:nvPr>
        </p:nvSpPr>
        <p:spPr>
          <a:xfrm>
            <a:off x="4370795" y="1700799"/>
            <a:ext cx="3556000" cy="677861"/>
          </a:xfrm>
          <a:prstGeom prst="rect">
            <a:avLst/>
          </a:prstGeom>
          <a:solidFill>
            <a:srgbClr val="FF0000"/>
          </a:solidFill>
          <a:ln>
            <a:noFill/>
          </a:ln>
        </p:spPr>
        <p:txBody>
          <a:bodyPr spcFirstLastPara="1" wrap="square" lIns="68575" tIns="34275" rIns="68575" bIns="34275" anchor="t" anchorCtr="0">
            <a:normAutofit/>
          </a:bodyPr>
          <a:lstStyle>
            <a:lvl1pPr marL="609585" lvl="0" indent="-304792" algn="ctr">
              <a:lnSpc>
                <a:spcPct val="120000"/>
              </a:lnSpc>
              <a:spcBef>
                <a:spcPts val="1067"/>
              </a:spcBef>
              <a:spcAft>
                <a:spcPts val="0"/>
              </a:spcAft>
              <a:buClr>
                <a:schemeClr val="lt1"/>
              </a:buClr>
              <a:buSzPts val="1800"/>
              <a:buNone/>
              <a:defRPr sz="2400">
                <a:solidFill>
                  <a:schemeClr val="lt1"/>
                </a:solidFill>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75" name="Google Shape;75;p16"/>
          <p:cNvSpPr txBox="1">
            <a:spLocks noGrp="1"/>
          </p:cNvSpPr>
          <p:nvPr>
            <p:ph type="body" idx="3"/>
          </p:nvPr>
        </p:nvSpPr>
        <p:spPr>
          <a:xfrm>
            <a:off x="8216472" y="1700799"/>
            <a:ext cx="3556000" cy="677861"/>
          </a:xfrm>
          <a:prstGeom prst="rect">
            <a:avLst/>
          </a:prstGeom>
          <a:solidFill>
            <a:srgbClr val="FF0000"/>
          </a:solidFill>
          <a:ln>
            <a:noFill/>
          </a:ln>
        </p:spPr>
        <p:txBody>
          <a:bodyPr spcFirstLastPara="1" wrap="square" lIns="68575" tIns="34275" rIns="68575" bIns="34275" anchor="t" anchorCtr="0">
            <a:normAutofit/>
          </a:bodyPr>
          <a:lstStyle>
            <a:lvl1pPr marL="609585" lvl="0" indent="-304792" algn="ctr">
              <a:lnSpc>
                <a:spcPct val="120000"/>
              </a:lnSpc>
              <a:spcBef>
                <a:spcPts val="1067"/>
              </a:spcBef>
              <a:spcAft>
                <a:spcPts val="0"/>
              </a:spcAft>
              <a:buClr>
                <a:schemeClr val="lt1"/>
              </a:buClr>
              <a:buSzPts val="1800"/>
              <a:buNone/>
              <a:defRPr sz="2400">
                <a:solidFill>
                  <a:schemeClr val="lt1"/>
                </a:solidFill>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76" name="Google Shape;76;p16"/>
          <p:cNvSpPr txBox="1">
            <a:spLocks noGrp="1"/>
          </p:cNvSpPr>
          <p:nvPr>
            <p:ph type="body" idx="4"/>
          </p:nvPr>
        </p:nvSpPr>
        <p:spPr>
          <a:xfrm>
            <a:off x="535519" y="2559051"/>
            <a:ext cx="3556000" cy="3603347"/>
          </a:xfrm>
          <a:prstGeom prst="rect">
            <a:avLst/>
          </a:prstGeom>
          <a:noFill/>
          <a:ln>
            <a:noFill/>
          </a:ln>
        </p:spPr>
        <p:txBody>
          <a:bodyPr spcFirstLastPara="1" wrap="square" lIns="68575" tIns="34275" rIns="68575" bIns="34275" anchor="t" anchorCtr="0">
            <a:normAutofit/>
          </a:bodyPr>
          <a:lstStyle>
            <a:lvl1pPr marL="609585" lvl="0" indent="-406390" algn="l">
              <a:lnSpc>
                <a:spcPct val="90000"/>
              </a:lnSpc>
              <a:spcBef>
                <a:spcPts val="1067"/>
              </a:spcBef>
              <a:spcAft>
                <a:spcPts val="0"/>
              </a:spcAft>
              <a:buClr>
                <a:schemeClr val="dk1"/>
              </a:buClr>
              <a:buSzPts val="1200"/>
              <a:buChar char="•"/>
              <a:defRPr sz="1600"/>
            </a:lvl1pPr>
            <a:lvl2pPr marL="1219170" lvl="1" indent="-406390" algn="l">
              <a:lnSpc>
                <a:spcPct val="90000"/>
              </a:lnSpc>
              <a:spcBef>
                <a:spcPts val="533"/>
              </a:spcBef>
              <a:spcAft>
                <a:spcPts val="0"/>
              </a:spcAft>
              <a:buClr>
                <a:schemeClr val="dk1"/>
              </a:buClr>
              <a:buSzPts val="1200"/>
              <a:buChar char="•"/>
              <a:defRPr sz="1600"/>
            </a:lvl2pPr>
            <a:lvl3pPr marL="1828754" lvl="2" indent="-406390" algn="l">
              <a:lnSpc>
                <a:spcPct val="90000"/>
              </a:lnSpc>
              <a:spcBef>
                <a:spcPts val="533"/>
              </a:spcBef>
              <a:spcAft>
                <a:spcPts val="0"/>
              </a:spcAft>
              <a:buClr>
                <a:schemeClr val="dk1"/>
              </a:buClr>
              <a:buSzPts val="1200"/>
              <a:buChar char="•"/>
              <a:defRPr sz="1600"/>
            </a:lvl3pPr>
            <a:lvl4pPr marL="2438339" lvl="3" indent="-406390" algn="l">
              <a:lnSpc>
                <a:spcPct val="90000"/>
              </a:lnSpc>
              <a:spcBef>
                <a:spcPts val="533"/>
              </a:spcBef>
              <a:spcAft>
                <a:spcPts val="0"/>
              </a:spcAft>
              <a:buClr>
                <a:schemeClr val="dk1"/>
              </a:buClr>
              <a:buSzPts val="1200"/>
              <a:buChar char="•"/>
              <a:defRPr sz="1600"/>
            </a:lvl4pPr>
            <a:lvl5pPr marL="3047924" lvl="4" indent="-406390" algn="l">
              <a:lnSpc>
                <a:spcPct val="90000"/>
              </a:lnSpc>
              <a:spcBef>
                <a:spcPts val="533"/>
              </a:spcBef>
              <a:spcAft>
                <a:spcPts val="0"/>
              </a:spcAft>
              <a:buClr>
                <a:schemeClr val="dk1"/>
              </a:buClr>
              <a:buSzPts val="1200"/>
              <a:buChar char="•"/>
              <a:defRPr sz="16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77" name="Google Shape;77;p16"/>
          <p:cNvSpPr txBox="1">
            <a:spLocks noGrp="1"/>
          </p:cNvSpPr>
          <p:nvPr>
            <p:ph type="body" idx="5"/>
          </p:nvPr>
        </p:nvSpPr>
        <p:spPr>
          <a:xfrm>
            <a:off x="4370795" y="2559051"/>
            <a:ext cx="3556000" cy="3603347"/>
          </a:xfrm>
          <a:prstGeom prst="rect">
            <a:avLst/>
          </a:prstGeom>
          <a:noFill/>
          <a:ln>
            <a:noFill/>
          </a:ln>
        </p:spPr>
        <p:txBody>
          <a:bodyPr spcFirstLastPara="1" wrap="square" lIns="68575" tIns="34275" rIns="68575" bIns="34275" anchor="t" anchorCtr="0">
            <a:normAutofit/>
          </a:bodyPr>
          <a:lstStyle>
            <a:lvl1pPr marL="609585" lvl="0" indent="-406390" algn="l">
              <a:lnSpc>
                <a:spcPct val="90000"/>
              </a:lnSpc>
              <a:spcBef>
                <a:spcPts val="1067"/>
              </a:spcBef>
              <a:spcAft>
                <a:spcPts val="0"/>
              </a:spcAft>
              <a:buClr>
                <a:schemeClr val="dk1"/>
              </a:buClr>
              <a:buSzPts val="1200"/>
              <a:buChar char="•"/>
              <a:defRPr sz="1600"/>
            </a:lvl1pPr>
            <a:lvl2pPr marL="1219170" lvl="1" indent="-406390" algn="l">
              <a:lnSpc>
                <a:spcPct val="90000"/>
              </a:lnSpc>
              <a:spcBef>
                <a:spcPts val="533"/>
              </a:spcBef>
              <a:spcAft>
                <a:spcPts val="0"/>
              </a:spcAft>
              <a:buClr>
                <a:schemeClr val="dk1"/>
              </a:buClr>
              <a:buSzPts val="1200"/>
              <a:buChar char="•"/>
              <a:defRPr sz="1600"/>
            </a:lvl2pPr>
            <a:lvl3pPr marL="1828754" lvl="2" indent="-406390" algn="l">
              <a:lnSpc>
                <a:spcPct val="90000"/>
              </a:lnSpc>
              <a:spcBef>
                <a:spcPts val="533"/>
              </a:spcBef>
              <a:spcAft>
                <a:spcPts val="0"/>
              </a:spcAft>
              <a:buClr>
                <a:schemeClr val="dk1"/>
              </a:buClr>
              <a:buSzPts val="1200"/>
              <a:buChar char="•"/>
              <a:defRPr sz="1600"/>
            </a:lvl3pPr>
            <a:lvl4pPr marL="2438339" lvl="3" indent="-406390" algn="l">
              <a:lnSpc>
                <a:spcPct val="90000"/>
              </a:lnSpc>
              <a:spcBef>
                <a:spcPts val="533"/>
              </a:spcBef>
              <a:spcAft>
                <a:spcPts val="0"/>
              </a:spcAft>
              <a:buClr>
                <a:schemeClr val="dk1"/>
              </a:buClr>
              <a:buSzPts val="1200"/>
              <a:buChar char="•"/>
              <a:defRPr sz="1600"/>
            </a:lvl4pPr>
            <a:lvl5pPr marL="3047924" lvl="4" indent="-406390" algn="l">
              <a:lnSpc>
                <a:spcPct val="90000"/>
              </a:lnSpc>
              <a:spcBef>
                <a:spcPts val="533"/>
              </a:spcBef>
              <a:spcAft>
                <a:spcPts val="0"/>
              </a:spcAft>
              <a:buClr>
                <a:schemeClr val="dk1"/>
              </a:buClr>
              <a:buSzPts val="1200"/>
              <a:buChar char="•"/>
              <a:defRPr sz="16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78" name="Google Shape;78;p16"/>
          <p:cNvSpPr txBox="1">
            <a:spLocks noGrp="1"/>
          </p:cNvSpPr>
          <p:nvPr>
            <p:ph type="body" idx="6"/>
          </p:nvPr>
        </p:nvSpPr>
        <p:spPr>
          <a:xfrm>
            <a:off x="8241372" y="2559051"/>
            <a:ext cx="3556000" cy="3603347"/>
          </a:xfrm>
          <a:prstGeom prst="rect">
            <a:avLst/>
          </a:prstGeom>
          <a:noFill/>
          <a:ln>
            <a:noFill/>
          </a:ln>
        </p:spPr>
        <p:txBody>
          <a:bodyPr spcFirstLastPara="1" wrap="square" lIns="68575" tIns="34275" rIns="68575" bIns="34275" anchor="t" anchorCtr="0">
            <a:normAutofit/>
          </a:bodyPr>
          <a:lstStyle>
            <a:lvl1pPr marL="609585" lvl="0" indent="-406390" algn="l">
              <a:lnSpc>
                <a:spcPct val="90000"/>
              </a:lnSpc>
              <a:spcBef>
                <a:spcPts val="1067"/>
              </a:spcBef>
              <a:spcAft>
                <a:spcPts val="0"/>
              </a:spcAft>
              <a:buClr>
                <a:schemeClr val="dk1"/>
              </a:buClr>
              <a:buSzPts val="1200"/>
              <a:buChar char="•"/>
              <a:defRPr sz="1600"/>
            </a:lvl1pPr>
            <a:lvl2pPr marL="1219170" lvl="1" indent="-406390" algn="l">
              <a:lnSpc>
                <a:spcPct val="90000"/>
              </a:lnSpc>
              <a:spcBef>
                <a:spcPts val="533"/>
              </a:spcBef>
              <a:spcAft>
                <a:spcPts val="0"/>
              </a:spcAft>
              <a:buClr>
                <a:schemeClr val="dk1"/>
              </a:buClr>
              <a:buSzPts val="1200"/>
              <a:buChar char="•"/>
              <a:defRPr sz="1600"/>
            </a:lvl2pPr>
            <a:lvl3pPr marL="1828754" lvl="2" indent="-406390" algn="l">
              <a:lnSpc>
                <a:spcPct val="90000"/>
              </a:lnSpc>
              <a:spcBef>
                <a:spcPts val="533"/>
              </a:spcBef>
              <a:spcAft>
                <a:spcPts val="0"/>
              </a:spcAft>
              <a:buClr>
                <a:schemeClr val="dk1"/>
              </a:buClr>
              <a:buSzPts val="1200"/>
              <a:buChar char="•"/>
              <a:defRPr sz="1600"/>
            </a:lvl3pPr>
            <a:lvl4pPr marL="2438339" lvl="3" indent="-406390" algn="l">
              <a:lnSpc>
                <a:spcPct val="90000"/>
              </a:lnSpc>
              <a:spcBef>
                <a:spcPts val="533"/>
              </a:spcBef>
              <a:spcAft>
                <a:spcPts val="0"/>
              </a:spcAft>
              <a:buClr>
                <a:schemeClr val="dk1"/>
              </a:buClr>
              <a:buSzPts val="1200"/>
              <a:buChar char="•"/>
              <a:defRPr sz="1600"/>
            </a:lvl4pPr>
            <a:lvl5pPr marL="3047924" lvl="4" indent="-406390" algn="l">
              <a:lnSpc>
                <a:spcPct val="90000"/>
              </a:lnSpc>
              <a:spcBef>
                <a:spcPts val="533"/>
              </a:spcBef>
              <a:spcAft>
                <a:spcPts val="0"/>
              </a:spcAft>
              <a:buClr>
                <a:schemeClr val="dk1"/>
              </a:buClr>
              <a:buSzPts val="1200"/>
              <a:buChar char="•"/>
              <a:defRPr sz="16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452155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Calibri"/>
              <a:buNone/>
              <a:defRPr sz="6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1524000" y="3602038"/>
            <a:ext cx="9144000" cy="1655761"/>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1067"/>
              </a:spcBef>
              <a:spcAft>
                <a:spcPts val="0"/>
              </a:spcAft>
              <a:buClr>
                <a:schemeClr val="dk1"/>
              </a:buClr>
              <a:buSzPts val="1800"/>
              <a:buNone/>
              <a:defRPr sz="2400"/>
            </a:lvl1pPr>
            <a:lvl2pPr lvl="1" algn="ctr">
              <a:lnSpc>
                <a:spcPct val="90000"/>
              </a:lnSpc>
              <a:spcBef>
                <a:spcPts val="533"/>
              </a:spcBef>
              <a:spcAft>
                <a:spcPts val="0"/>
              </a:spcAft>
              <a:buClr>
                <a:schemeClr val="dk1"/>
              </a:buClr>
              <a:buSzPts val="1500"/>
              <a:buNone/>
              <a:defRPr sz="2000"/>
            </a:lvl2pPr>
            <a:lvl3pPr lvl="2" algn="ctr">
              <a:lnSpc>
                <a:spcPct val="90000"/>
              </a:lnSpc>
              <a:spcBef>
                <a:spcPts val="533"/>
              </a:spcBef>
              <a:spcAft>
                <a:spcPts val="0"/>
              </a:spcAft>
              <a:buClr>
                <a:schemeClr val="dk1"/>
              </a:buClr>
              <a:buSzPts val="1400"/>
              <a:buNone/>
              <a:defRPr sz="1867"/>
            </a:lvl3pPr>
            <a:lvl4pPr lvl="3" algn="ctr">
              <a:lnSpc>
                <a:spcPct val="90000"/>
              </a:lnSpc>
              <a:spcBef>
                <a:spcPts val="533"/>
              </a:spcBef>
              <a:spcAft>
                <a:spcPts val="0"/>
              </a:spcAft>
              <a:buClr>
                <a:schemeClr val="dk1"/>
              </a:buClr>
              <a:buSzPts val="1200"/>
              <a:buNone/>
              <a:defRPr sz="1600"/>
            </a:lvl4pPr>
            <a:lvl5pPr lvl="4" algn="ctr">
              <a:lnSpc>
                <a:spcPct val="90000"/>
              </a:lnSpc>
              <a:spcBef>
                <a:spcPts val="533"/>
              </a:spcBef>
              <a:spcAft>
                <a:spcPts val="0"/>
              </a:spcAft>
              <a:buClr>
                <a:schemeClr val="dk1"/>
              </a:buClr>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sp>
        <p:nvSpPr>
          <p:cNvPr id="59" name="Google Shape;59;p14"/>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6353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99"/>
        <p:cNvGrpSpPr/>
        <p:nvPr/>
      </p:nvGrpSpPr>
      <p:grpSpPr>
        <a:xfrm>
          <a:off x="0" y="0"/>
          <a:ext cx="0" cy="0"/>
          <a:chOff x="0" y="0"/>
          <a:chExt cx="0" cy="0"/>
        </a:xfrm>
      </p:grpSpPr>
      <p:sp>
        <p:nvSpPr>
          <p:cNvPr id="100" name="Google Shape;100;p20"/>
          <p:cNvSpPr txBox="1">
            <a:spLocks noGrp="1"/>
          </p:cNvSpPr>
          <p:nvPr>
            <p:ph type="title"/>
          </p:nvPr>
        </p:nvSpPr>
        <p:spPr>
          <a:xfrm>
            <a:off x="839788" y="365127"/>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1" name="Google Shape;101;p20"/>
          <p:cNvSpPr txBox="1">
            <a:spLocks noGrp="1"/>
          </p:cNvSpPr>
          <p:nvPr>
            <p:ph type="body" idx="1"/>
          </p:nvPr>
        </p:nvSpPr>
        <p:spPr>
          <a:xfrm>
            <a:off x="839789" y="1681163"/>
            <a:ext cx="5157787" cy="823912"/>
          </a:xfrm>
          <a:prstGeom prst="rect">
            <a:avLst/>
          </a:prstGeom>
          <a:noFill/>
          <a:ln>
            <a:noFill/>
          </a:ln>
        </p:spPr>
        <p:txBody>
          <a:bodyPr spcFirstLastPara="1" wrap="square" lIns="68575" tIns="34275" rIns="68575" bIns="34275" anchor="b" anchorCtr="0">
            <a:normAutofit/>
          </a:bodyPr>
          <a:lstStyle>
            <a:lvl1pPr marL="609585" lvl="0" indent="-304792" algn="l">
              <a:lnSpc>
                <a:spcPct val="90000"/>
              </a:lnSpc>
              <a:spcBef>
                <a:spcPts val="1067"/>
              </a:spcBef>
              <a:spcAft>
                <a:spcPts val="0"/>
              </a:spcAft>
              <a:buClr>
                <a:schemeClr val="dk1"/>
              </a:buClr>
              <a:buSzPts val="1800"/>
              <a:buNone/>
              <a:defRPr sz="2400" b="1"/>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102" name="Google Shape;102;p20"/>
          <p:cNvSpPr txBox="1">
            <a:spLocks noGrp="1"/>
          </p:cNvSpPr>
          <p:nvPr>
            <p:ph type="body" idx="2"/>
          </p:nvPr>
        </p:nvSpPr>
        <p:spPr>
          <a:xfrm>
            <a:off x="839789" y="2505075"/>
            <a:ext cx="5157787" cy="3684588"/>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3" name="Google Shape;103;p20"/>
          <p:cNvSpPr txBox="1">
            <a:spLocks noGrp="1"/>
          </p:cNvSpPr>
          <p:nvPr>
            <p:ph type="body" idx="3"/>
          </p:nvPr>
        </p:nvSpPr>
        <p:spPr>
          <a:xfrm>
            <a:off x="6172201" y="1681163"/>
            <a:ext cx="5183188" cy="823912"/>
          </a:xfrm>
          <a:prstGeom prst="rect">
            <a:avLst/>
          </a:prstGeom>
          <a:noFill/>
          <a:ln>
            <a:noFill/>
          </a:ln>
        </p:spPr>
        <p:txBody>
          <a:bodyPr spcFirstLastPara="1" wrap="square" lIns="68575" tIns="34275" rIns="68575" bIns="34275" anchor="b" anchorCtr="0">
            <a:normAutofit/>
          </a:bodyPr>
          <a:lstStyle>
            <a:lvl1pPr marL="609585" lvl="0" indent="-304792" algn="l">
              <a:lnSpc>
                <a:spcPct val="90000"/>
              </a:lnSpc>
              <a:spcBef>
                <a:spcPts val="1067"/>
              </a:spcBef>
              <a:spcAft>
                <a:spcPts val="0"/>
              </a:spcAft>
              <a:buClr>
                <a:schemeClr val="dk1"/>
              </a:buClr>
              <a:buSzPts val="1800"/>
              <a:buNone/>
              <a:defRPr sz="2400" b="1"/>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104" name="Google Shape;104;p20"/>
          <p:cNvSpPr txBox="1">
            <a:spLocks noGrp="1"/>
          </p:cNvSpPr>
          <p:nvPr>
            <p:ph type="body" idx="4"/>
          </p:nvPr>
        </p:nvSpPr>
        <p:spPr>
          <a:xfrm>
            <a:off x="6172201" y="2505075"/>
            <a:ext cx="5183188" cy="3684588"/>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5" name="Google Shape;105;p20"/>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6" name="Google Shape;106;p20"/>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7" name="Google Shape;107;p20"/>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0413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8"/>
        <p:cNvGrpSpPr/>
        <p:nvPr/>
      </p:nvGrpSpPr>
      <p:grpSpPr>
        <a:xfrm>
          <a:off x="0" y="0"/>
          <a:ext cx="0" cy="0"/>
          <a:chOff x="0" y="0"/>
          <a:chExt cx="0" cy="0"/>
        </a:xfrm>
      </p:grpSpPr>
      <p:sp>
        <p:nvSpPr>
          <p:cNvPr id="109" name="Google Shape;109;p21"/>
          <p:cNvSpPr txBox="1">
            <a:spLocks noGrp="1"/>
          </p:cNvSpPr>
          <p:nvPr>
            <p:ph type="title"/>
          </p:nvPr>
        </p:nvSpPr>
        <p:spPr>
          <a:xfrm>
            <a:off x="838200" y="365127"/>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0" name="Google Shape;110;p21"/>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1" name="Google Shape;111;p21"/>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2" name="Google Shape;112;p21"/>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79307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3"/>
        <p:cNvGrpSpPr/>
        <p:nvPr/>
      </p:nvGrpSpPr>
      <p:grpSpPr>
        <a:xfrm>
          <a:off x="0" y="0"/>
          <a:ext cx="0" cy="0"/>
          <a:chOff x="0" y="0"/>
          <a:chExt cx="0" cy="0"/>
        </a:xfrm>
      </p:grpSpPr>
      <p:sp>
        <p:nvSpPr>
          <p:cNvPr id="114" name="Google Shape;114;p22"/>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5" name="Google Shape;115;p22"/>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6" name="Google Shape;116;p22"/>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2160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17"/>
        <p:cNvGrpSpPr/>
        <p:nvPr/>
      </p:nvGrpSpPr>
      <p:grpSpPr>
        <a:xfrm>
          <a:off x="0" y="0"/>
          <a:ext cx="0" cy="0"/>
          <a:chOff x="0" y="0"/>
          <a:chExt cx="0" cy="0"/>
        </a:xfrm>
      </p:grpSpPr>
      <p:sp>
        <p:nvSpPr>
          <p:cNvPr id="118" name="Google Shape;118;p23"/>
          <p:cNvSpPr txBox="1">
            <a:spLocks noGrp="1"/>
          </p:cNvSpPr>
          <p:nvPr>
            <p:ph type="title"/>
          </p:nvPr>
        </p:nvSpPr>
        <p:spPr>
          <a:xfrm>
            <a:off x="839788" y="457200"/>
            <a:ext cx="3932237" cy="16002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3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9" name="Google Shape;119;p23"/>
          <p:cNvSpPr>
            <a:spLocks noGrp="1"/>
          </p:cNvSpPr>
          <p:nvPr>
            <p:ph type="pic" idx="2"/>
          </p:nvPr>
        </p:nvSpPr>
        <p:spPr>
          <a:xfrm>
            <a:off x="5183188" y="987426"/>
            <a:ext cx="6172200" cy="4873625"/>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20" name="Google Shape;120;p23"/>
          <p:cNvSpPr txBox="1">
            <a:spLocks noGrp="1"/>
          </p:cNvSpPr>
          <p:nvPr>
            <p:ph type="body" idx="1"/>
          </p:nvPr>
        </p:nvSpPr>
        <p:spPr>
          <a:xfrm>
            <a:off x="839788" y="2057401"/>
            <a:ext cx="3932237" cy="3811588"/>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dk1"/>
              </a:buClr>
              <a:buSzPts val="1200"/>
              <a:buNone/>
              <a:defRPr sz="16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121" name="Google Shape;121;p23"/>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2" name="Google Shape;122;p23"/>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3" name="Google Shape;123;p23"/>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5612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07549-CAB9-D44E-89AE-D6F06153FF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8A85F7-21DD-BB40-BE0A-F1831BF1B8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0FAB82-3B45-F44F-A4C9-CE4718F24EE1}"/>
              </a:ext>
            </a:extLst>
          </p:cNvPr>
          <p:cNvSpPr>
            <a:spLocks noGrp="1"/>
          </p:cNvSpPr>
          <p:nvPr>
            <p:ph type="dt" sz="half" idx="10"/>
          </p:nvPr>
        </p:nvSpPr>
        <p:spPr/>
        <p:txBody>
          <a:bodyPr/>
          <a:lstStyle/>
          <a:p>
            <a:pPr defTabSz="914361">
              <a:defRPr/>
            </a:pPr>
            <a:fld id="{E9D6B317-F22C-CD40-A005-BB580721E0D5}" type="datetimeFigureOut">
              <a:rPr lang="en-US" smtClean="0">
                <a:solidFill>
                  <a:srgbClr val="000000">
                    <a:tint val="75000"/>
                  </a:srgbClr>
                </a:solidFill>
              </a:rPr>
              <a:pPr defTabSz="914361">
                <a:defRPr/>
              </a:pPr>
              <a:t>11/2/2022</a:t>
            </a:fld>
            <a:endParaRPr lang="en-US">
              <a:solidFill>
                <a:srgbClr val="000000">
                  <a:tint val="75000"/>
                </a:srgbClr>
              </a:solidFill>
            </a:endParaRPr>
          </a:p>
        </p:txBody>
      </p:sp>
      <p:sp>
        <p:nvSpPr>
          <p:cNvPr id="5" name="Footer Placeholder 4">
            <a:extLst>
              <a:ext uri="{FF2B5EF4-FFF2-40B4-BE49-F238E27FC236}">
                <a16:creationId xmlns:a16="http://schemas.microsoft.com/office/drawing/2014/main" id="{1131198D-C979-314B-AAD3-19B2A19F091A}"/>
              </a:ext>
            </a:extLst>
          </p:cNvPr>
          <p:cNvSpPr>
            <a:spLocks noGrp="1"/>
          </p:cNvSpPr>
          <p:nvPr>
            <p:ph type="ftr" sz="quarter" idx="11"/>
          </p:nvPr>
        </p:nvSpPr>
        <p:spPr/>
        <p:txBody>
          <a:bodyPr/>
          <a:lstStyle/>
          <a:p>
            <a:pPr defTabSz="914361">
              <a:defRPr/>
            </a:pPr>
            <a:endParaRPr lang="en-US">
              <a:solidFill>
                <a:srgbClr val="000000">
                  <a:tint val="75000"/>
                </a:srgbClr>
              </a:solidFill>
            </a:endParaRPr>
          </a:p>
        </p:txBody>
      </p:sp>
      <p:sp>
        <p:nvSpPr>
          <p:cNvPr id="6" name="Slide Number Placeholder 5">
            <a:extLst>
              <a:ext uri="{FF2B5EF4-FFF2-40B4-BE49-F238E27FC236}">
                <a16:creationId xmlns:a16="http://schemas.microsoft.com/office/drawing/2014/main" id="{57159267-F724-E540-9F72-729C2AE111E3}"/>
              </a:ext>
            </a:extLst>
          </p:cNvPr>
          <p:cNvSpPr>
            <a:spLocks noGrp="1"/>
          </p:cNvSpPr>
          <p:nvPr>
            <p:ph type="sldNum" sz="quarter" idx="12"/>
          </p:nvPr>
        </p:nvSpPr>
        <p:spPr/>
        <p:txBody>
          <a:bodyPr/>
          <a:lstStyle/>
          <a:p>
            <a:pPr defTabSz="914361">
              <a:defRPr/>
            </a:pPr>
            <a:fld id="{24866AFC-A628-1A41-BB1A-8F919A9A081A}" type="slidenum">
              <a:rPr lang="en-US" smtClean="0">
                <a:solidFill>
                  <a:srgbClr val="000000">
                    <a:tint val="75000"/>
                  </a:srgbClr>
                </a:solidFill>
              </a:rPr>
              <a:pPr defTabSz="914361">
                <a:defRPr/>
              </a:pPr>
              <a:t>‹#›</a:t>
            </a:fld>
            <a:endParaRPr lang="en-US">
              <a:solidFill>
                <a:srgbClr val="000000">
                  <a:tint val="75000"/>
                </a:srgbClr>
              </a:solidFill>
            </a:endParaRPr>
          </a:p>
        </p:txBody>
      </p:sp>
    </p:spTree>
    <p:extLst>
      <p:ext uri="{BB962C8B-B14F-4D97-AF65-F5344CB8AC3E}">
        <p14:creationId xmlns:p14="http://schemas.microsoft.com/office/powerpoint/2010/main" val="4257971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24"/>
        <p:cNvGrpSpPr/>
        <p:nvPr/>
      </p:nvGrpSpPr>
      <p:grpSpPr>
        <a:xfrm>
          <a:off x="0" y="0"/>
          <a:ext cx="0" cy="0"/>
          <a:chOff x="0" y="0"/>
          <a:chExt cx="0" cy="0"/>
        </a:xfrm>
      </p:grpSpPr>
      <p:sp>
        <p:nvSpPr>
          <p:cNvPr id="125" name="Google Shape;125;p24"/>
          <p:cNvSpPr txBox="1">
            <a:spLocks noGrp="1"/>
          </p:cNvSpPr>
          <p:nvPr>
            <p:ph type="title"/>
          </p:nvPr>
        </p:nvSpPr>
        <p:spPr>
          <a:xfrm>
            <a:off x="838200" y="365127"/>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6" name="Google Shape;126;p24"/>
          <p:cNvSpPr txBox="1">
            <a:spLocks noGrp="1"/>
          </p:cNvSpPr>
          <p:nvPr>
            <p:ph type="body" idx="1"/>
          </p:nvPr>
        </p:nvSpPr>
        <p:spPr>
          <a:xfrm rot="5400000">
            <a:off x="3920331" y="-1256505"/>
            <a:ext cx="4351339" cy="105156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27" name="Google Shape;127;p24"/>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8" name="Google Shape;128;p24"/>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9" name="Google Shape;129;p24"/>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26053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30"/>
        <p:cNvGrpSpPr/>
        <p:nvPr/>
      </p:nvGrpSpPr>
      <p:grpSpPr>
        <a:xfrm>
          <a:off x="0" y="0"/>
          <a:ext cx="0" cy="0"/>
          <a:chOff x="0" y="0"/>
          <a:chExt cx="0" cy="0"/>
        </a:xfrm>
      </p:grpSpPr>
      <p:sp>
        <p:nvSpPr>
          <p:cNvPr id="131" name="Google Shape;131;p25"/>
          <p:cNvSpPr txBox="1">
            <a:spLocks noGrp="1"/>
          </p:cNvSpPr>
          <p:nvPr>
            <p:ph type="title"/>
          </p:nvPr>
        </p:nvSpPr>
        <p:spPr>
          <a:xfrm rot="5400000">
            <a:off x="7133431" y="1956594"/>
            <a:ext cx="5811839" cy="2628901"/>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2" name="Google Shape;132;p25"/>
          <p:cNvSpPr txBox="1">
            <a:spLocks noGrp="1"/>
          </p:cNvSpPr>
          <p:nvPr>
            <p:ph type="body" idx="1"/>
          </p:nvPr>
        </p:nvSpPr>
        <p:spPr>
          <a:xfrm rot="5400000">
            <a:off x="1799431" y="-596107"/>
            <a:ext cx="5811839" cy="7734301"/>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33" name="Google Shape;133;p25"/>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4" name="Google Shape;134;p25"/>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5" name="Google Shape;135;p25"/>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80576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dirty="0"/>
              <a:t>Click to edit Master title style</a:t>
            </a:r>
          </a:p>
        </p:txBody>
      </p:sp>
      <p:sp>
        <p:nvSpPr>
          <p:cNvPr id="3" name="Text Placeholder 2"/>
          <p:cNvSpPr>
            <a:spLocks noGrp="1"/>
          </p:cNvSpPr>
          <p:nvPr>
            <p:ph type="body" sz="half" idx="1"/>
          </p:nvPr>
        </p:nvSpPr>
        <p:spPr>
          <a:xfrm>
            <a:off x="624417" y="1700213"/>
            <a:ext cx="50800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5907617" y="1700213"/>
            <a:ext cx="5080000" cy="4114800"/>
          </a:xfrm>
        </p:spPr>
        <p:txBody>
          <a:bodyPr/>
          <a:lstStyle/>
          <a:p>
            <a:pPr lvl="0"/>
            <a:endParaRPr lang="en-US" noProof="0" dirty="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sz="1800" baseline="0">
                <a:latin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lgn="l" eaLnBrk="1" hangingPunct="1">
              <a:defRPr/>
            </a:lvl1pPr>
          </a:lstStyle>
          <a:p>
            <a:pPr>
              <a:defRPr/>
            </a:pPr>
            <a:fld id="{C874F6C8-72CF-4BEB-886B-CFDCA5773DF4}" type="slidenum">
              <a:rPr lang="en-US"/>
              <a:pPr>
                <a:defRPr/>
              </a:pPr>
              <a:t>‹#›</a:t>
            </a:fld>
            <a:endParaRPr lang="en-US" dirty="0"/>
          </a:p>
        </p:txBody>
      </p:sp>
    </p:spTree>
    <p:extLst>
      <p:ext uri="{BB962C8B-B14F-4D97-AF65-F5344CB8AC3E}">
        <p14:creationId xmlns:p14="http://schemas.microsoft.com/office/powerpoint/2010/main" val="132613692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68"/>
        <p:cNvGrpSpPr/>
        <p:nvPr/>
      </p:nvGrpSpPr>
      <p:grpSpPr>
        <a:xfrm>
          <a:off x="0" y="0"/>
          <a:ext cx="0" cy="0"/>
          <a:chOff x="0" y="0"/>
          <a:chExt cx="0" cy="0"/>
        </a:xfrm>
      </p:grpSpPr>
      <p:sp>
        <p:nvSpPr>
          <p:cNvPr id="69" name="Google Shape;69;p16"/>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atin typeface="Lato"/>
                <a:ea typeface="Lato"/>
                <a:cs typeface="Lato"/>
                <a:sym typeface="Lato"/>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0" name="Google Shape;70;p16"/>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atin typeface="Lato"/>
                <a:ea typeface="Lato"/>
                <a:cs typeface="Lato"/>
                <a:sym typeface="Lato"/>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1" name="Google Shape;71;p16"/>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
        <p:nvSpPr>
          <p:cNvPr id="72" name="Google Shape;72;p16"/>
          <p:cNvSpPr txBox="1">
            <a:spLocks noGrp="1"/>
          </p:cNvSpPr>
          <p:nvPr>
            <p:ph type="title"/>
          </p:nvPr>
        </p:nvSpPr>
        <p:spPr>
          <a:xfrm>
            <a:off x="1786072" y="681483"/>
            <a:ext cx="8233301" cy="729812"/>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dk1"/>
              </a:buClr>
              <a:buSzPts val="2100"/>
              <a:buFont typeface="Lato Light"/>
              <a:buNone/>
              <a:defRPr sz="2800">
                <a:latin typeface="Lato Light"/>
                <a:ea typeface="Lato Light"/>
                <a:cs typeface="Lato Light"/>
                <a:sym typeface="Lato Light"/>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3" name="Google Shape;73;p16"/>
          <p:cNvSpPr txBox="1">
            <a:spLocks noGrp="1"/>
          </p:cNvSpPr>
          <p:nvPr>
            <p:ph type="body" idx="1"/>
          </p:nvPr>
        </p:nvSpPr>
        <p:spPr>
          <a:xfrm>
            <a:off x="534896" y="1700799"/>
            <a:ext cx="3556000" cy="677861"/>
          </a:xfrm>
          <a:prstGeom prst="rect">
            <a:avLst/>
          </a:prstGeom>
          <a:solidFill>
            <a:srgbClr val="FF0000"/>
          </a:solidFill>
          <a:ln>
            <a:noFill/>
          </a:ln>
        </p:spPr>
        <p:txBody>
          <a:bodyPr spcFirstLastPara="1" wrap="square" lIns="68575" tIns="34275" rIns="68575" bIns="34275" anchor="t" anchorCtr="0">
            <a:normAutofit/>
          </a:bodyPr>
          <a:lstStyle>
            <a:lvl1pPr marL="609585" lvl="0" indent="-304792" algn="ctr">
              <a:lnSpc>
                <a:spcPct val="120000"/>
              </a:lnSpc>
              <a:spcBef>
                <a:spcPts val="1067"/>
              </a:spcBef>
              <a:spcAft>
                <a:spcPts val="0"/>
              </a:spcAft>
              <a:buClr>
                <a:schemeClr val="lt1"/>
              </a:buClr>
              <a:buSzPts val="1800"/>
              <a:buNone/>
              <a:defRPr sz="2400">
                <a:solidFill>
                  <a:schemeClr val="lt1"/>
                </a:solidFill>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74" name="Google Shape;74;p16"/>
          <p:cNvSpPr txBox="1">
            <a:spLocks noGrp="1"/>
          </p:cNvSpPr>
          <p:nvPr>
            <p:ph type="body" idx="2"/>
          </p:nvPr>
        </p:nvSpPr>
        <p:spPr>
          <a:xfrm>
            <a:off x="4370795" y="1700799"/>
            <a:ext cx="3556000" cy="677861"/>
          </a:xfrm>
          <a:prstGeom prst="rect">
            <a:avLst/>
          </a:prstGeom>
          <a:solidFill>
            <a:srgbClr val="FF0000"/>
          </a:solidFill>
          <a:ln>
            <a:noFill/>
          </a:ln>
        </p:spPr>
        <p:txBody>
          <a:bodyPr spcFirstLastPara="1" wrap="square" lIns="68575" tIns="34275" rIns="68575" bIns="34275" anchor="t" anchorCtr="0">
            <a:normAutofit/>
          </a:bodyPr>
          <a:lstStyle>
            <a:lvl1pPr marL="609585" lvl="0" indent="-304792" algn="ctr">
              <a:lnSpc>
                <a:spcPct val="120000"/>
              </a:lnSpc>
              <a:spcBef>
                <a:spcPts val="1067"/>
              </a:spcBef>
              <a:spcAft>
                <a:spcPts val="0"/>
              </a:spcAft>
              <a:buClr>
                <a:schemeClr val="lt1"/>
              </a:buClr>
              <a:buSzPts val="1800"/>
              <a:buNone/>
              <a:defRPr sz="2400">
                <a:solidFill>
                  <a:schemeClr val="lt1"/>
                </a:solidFill>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75" name="Google Shape;75;p16"/>
          <p:cNvSpPr txBox="1">
            <a:spLocks noGrp="1"/>
          </p:cNvSpPr>
          <p:nvPr>
            <p:ph type="body" idx="3"/>
          </p:nvPr>
        </p:nvSpPr>
        <p:spPr>
          <a:xfrm>
            <a:off x="8216472" y="1700799"/>
            <a:ext cx="3556000" cy="677861"/>
          </a:xfrm>
          <a:prstGeom prst="rect">
            <a:avLst/>
          </a:prstGeom>
          <a:solidFill>
            <a:srgbClr val="FF0000"/>
          </a:solidFill>
          <a:ln>
            <a:noFill/>
          </a:ln>
        </p:spPr>
        <p:txBody>
          <a:bodyPr spcFirstLastPara="1" wrap="square" lIns="68575" tIns="34275" rIns="68575" bIns="34275" anchor="t" anchorCtr="0">
            <a:normAutofit/>
          </a:bodyPr>
          <a:lstStyle>
            <a:lvl1pPr marL="609585" lvl="0" indent="-304792" algn="ctr">
              <a:lnSpc>
                <a:spcPct val="120000"/>
              </a:lnSpc>
              <a:spcBef>
                <a:spcPts val="1067"/>
              </a:spcBef>
              <a:spcAft>
                <a:spcPts val="0"/>
              </a:spcAft>
              <a:buClr>
                <a:schemeClr val="lt1"/>
              </a:buClr>
              <a:buSzPts val="1800"/>
              <a:buNone/>
              <a:defRPr sz="2400">
                <a:solidFill>
                  <a:schemeClr val="lt1"/>
                </a:solidFill>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76" name="Google Shape;76;p16"/>
          <p:cNvSpPr txBox="1">
            <a:spLocks noGrp="1"/>
          </p:cNvSpPr>
          <p:nvPr>
            <p:ph type="body" idx="4"/>
          </p:nvPr>
        </p:nvSpPr>
        <p:spPr>
          <a:xfrm>
            <a:off x="535519" y="2559051"/>
            <a:ext cx="3556000" cy="3603347"/>
          </a:xfrm>
          <a:prstGeom prst="rect">
            <a:avLst/>
          </a:prstGeom>
          <a:noFill/>
          <a:ln>
            <a:noFill/>
          </a:ln>
        </p:spPr>
        <p:txBody>
          <a:bodyPr spcFirstLastPara="1" wrap="square" lIns="68575" tIns="34275" rIns="68575" bIns="34275" anchor="t" anchorCtr="0">
            <a:normAutofit/>
          </a:bodyPr>
          <a:lstStyle>
            <a:lvl1pPr marL="609585" lvl="0" indent="-406390" algn="l">
              <a:lnSpc>
                <a:spcPct val="90000"/>
              </a:lnSpc>
              <a:spcBef>
                <a:spcPts val="1067"/>
              </a:spcBef>
              <a:spcAft>
                <a:spcPts val="0"/>
              </a:spcAft>
              <a:buClr>
                <a:schemeClr val="dk1"/>
              </a:buClr>
              <a:buSzPts val="1200"/>
              <a:buChar char="•"/>
              <a:defRPr sz="1600"/>
            </a:lvl1pPr>
            <a:lvl2pPr marL="1219170" lvl="1" indent="-406390" algn="l">
              <a:lnSpc>
                <a:spcPct val="90000"/>
              </a:lnSpc>
              <a:spcBef>
                <a:spcPts val="533"/>
              </a:spcBef>
              <a:spcAft>
                <a:spcPts val="0"/>
              </a:spcAft>
              <a:buClr>
                <a:schemeClr val="dk1"/>
              </a:buClr>
              <a:buSzPts val="1200"/>
              <a:buChar char="•"/>
              <a:defRPr sz="1600"/>
            </a:lvl2pPr>
            <a:lvl3pPr marL="1828754" lvl="2" indent="-406390" algn="l">
              <a:lnSpc>
                <a:spcPct val="90000"/>
              </a:lnSpc>
              <a:spcBef>
                <a:spcPts val="533"/>
              </a:spcBef>
              <a:spcAft>
                <a:spcPts val="0"/>
              </a:spcAft>
              <a:buClr>
                <a:schemeClr val="dk1"/>
              </a:buClr>
              <a:buSzPts val="1200"/>
              <a:buChar char="•"/>
              <a:defRPr sz="1600"/>
            </a:lvl3pPr>
            <a:lvl4pPr marL="2438339" lvl="3" indent="-406390" algn="l">
              <a:lnSpc>
                <a:spcPct val="90000"/>
              </a:lnSpc>
              <a:spcBef>
                <a:spcPts val="533"/>
              </a:spcBef>
              <a:spcAft>
                <a:spcPts val="0"/>
              </a:spcAft>
              <a:buClr>
                <a:schemeClr val="dk1"/>
              </a:buClr>
              <a:buSzPts val="1200"/>
              <a:buChar char="•"/>
              <a:defRPr sz="1600"/>
            </a:lvl4pPr>
            <a:lvl5pPr marL="3047924" lvl="4" indent="-406390" algn="l">
              <a:lnSpc>
                <a:spcPct val="90000"/>
              </a:lnSpc>
              <a:spcBef>
                <a:spcPts val="533"/>
              </a:spcBef>
              <a:spcAft>
                <a:spcPts val="0"/>
              </a:spcAft>
              <a:buClr>
                <a:schemeClr val="dk1"/>
              </a:buClr>
              <a:buSzPts val="1200"/>
              <a:buChar char="•"/>
              <a:defRPr sz="16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77" name="Google Shape;77;p16"/>
          <p:cNvSpPr txBox="1">
            <a:spLocks noGrp="1"/>
          </p:cNvSpPr>
          <p:nvPr>
            <p:ph type="body" idx="5"/>
          </p:nvPr>
        </p:nvSpPr>
        <p:spPr>
          <a:xfrm>
            <a:off x="4370795" y="2559051"/>
            <a:ext cx="3556000" cy="3603347"/>
          </a:xfrm>
          <a:prstGeom prst="rect">
            <a:avLst/>
          </a:prstGeom>
          <a:noFill/>
          <a:ln>
            <a:noFill/>
          </a:ln>
        </p:spPr>
        <p:txBody>
          <a:bodyPr spcFirstLastPara="1" wrap="square" lIns="68575" tIns="34275" rIns="68575" bIns="34275" anchor="t" anchorCtr="0">
            <a:normAutofit/>
          </a:bodyPr>
          <a:lstStyle>
            <a:lvl1pPr marL="609585" lvl="0" indent="-406390" algn="l">
              <a:lnSpc>
                <a:spcPct val="90000"/>
              </a:lnSpc>
              <a:spcBef>
                <a:spcPts val="1067"/>
              </a:spcBef>
              <a:spcAft>
                <a:spcPts val="0"/>
              </a:spcAft>
              <a:buClr>
                <a:schemeClr val="dk1"/>
              </a:buClr>
              <a:buSzPts val="1200"/>
              <a:buChar char="•"/>
              <a:defRPr sz="1600"/>
            </a:lvl1pPr>
            <a:lvl2pPr marL="1219170" lvl="1" indent="-406390" algn="l">
              <a:lnSpc>
                <a:spcPct val="90000"/>
              </a:lnSpc>
              <a:spcBef>
                <a:spcPts val="533"/>
              </a:spcBef>
              <a:spcAft>
                <a:spcPts val="0"/>
              </a:spcAft>
              <a:buClr>
                <a:schemeClr val="dk1"/>
              </a:buClr>
              <a:buSzPts val="1200"/>
              <a:buChar char="•"/>
              <a:defRPr sz="1600"/>
            </a:lvl2pPr>
            <a:lvl3pPr marL="1828754" lvl="2" indent="-406390" algn="l">
              <a:lnSpc>
                <a:spcPct val="90000"/>
              </a:lnSpc>
              <a:spcBef>
                <a:spcPts val="533"/>
              </a:spcBef>
              <a:spcAft>
                <a:spcPts val="0"/>
              </a:spcAft>
              <a:buClr>
                <a:schemeClr val="dk1"/>
              </a:buClr>
              <a:buSzPts val="1200"/>
              <a:buChar char="•"/>
              <a:defRPr sz="1600"/>
            </a:lvl3pPr>
            <a:lvl4pPr marL="2438339" lvl="3" indent="-406390" algn="l">
              <a:lnSpc>
                <a:spcPct val="90000"/>
              </a:lnSpc>
              <a:spcBef>
                <a:spcPts val="533"/>
              </a:spcBef>
              <a:spcAft>
                <a:spcPts val="0"/>
              </a:spcAft>
              <a:buClr>
                <a:schemeClr val="dk1"/>
              </a:buClr>
              <a:buSzPts val="1200"/>
              <a:buChar char="•"/>
              <a:defRPr sz="1600"/>
            </a:lvl4pPr>
            <a:lvl5pPr marL="3047924" lvl="4" indent="-406390" algn="l">
              <a:lnSpc>
                <a:spcPct val="90000"/>
              </a:lnSpc>
              <a:spcBef>
                <a:spcPts val="533"/>
              </a:spcBef>
              <a:spcAft>
                <a:spcPts val="0"/>
              </a:spcAft>
              <a:buClr>
                <a:schemeClr val="dk1"/>
              </a:buClr>
              <a:buSzPts val="1200"/>
              <a:buChar char="•"/>
              <a:defRPr sz="16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78" name="Google Shape;78;p16"/>
          <p:cNvSpPr txBox="1">
            <a:spLocks noGrp="1"/>
          </p:cNvSpPr>
          <p:nvPr>
            <p:ph type="body" idx="6"/>
          </p:nvPr>
        </p:nvSpPr>
        <p:spPr>
          <a:xfrm>
            <a:off x="8241372" y="2559051"/>
            <a:ext cx="3556000" cy="3603347"/>
          </a:xfrm>
          <a:prstGeom prst="rect">
            <a:avLst/>
          </a:prstGeom>
          <a:noFill/>
          <a:ln>
            <a:noFill/>
          </a:ln>
        </p:spPr>
        <p:txBody>
          <a:bodyPr spcFirstLastPara="1" wrap="square" lIns="68575" tIns="34275" rIns="68575" bIns="34275" anchor="t" anchorCtr="0">
            <a:normAutofit/>
          </a:bodyPr>
          <a:lstStyle>
            <a:lvl1pPr marL="609585" lvl="0" indent="-406390" algn="l">
              <a:lnSpc>
                <a:spcPct val="90000"/>
              </a:lnSpc>
              <a:spcBef>
                <a:spcPts val="1067"/>
              </a:spcBef>
              <a:spcAft>
                <a:spcPts val="0"/>
              </a:spcAft>
              <a:buClr>
                <a:schemeClr val="dk1"/>
              </a:buClr>
              <a:buSzPts val="1200"/>
              <a:buChar char="•"/>
              <a:defRPr sz="1600"/>
            </a:lvl1pPr>
            <a:lvl2pPr marL="1219170" lvl="1" indent="-406390" algn="l">
              <a:lnSpc>
                <a:spcPct val="90000"/>
              </a:lnSpc>
              <a:spcBef>
                <a:spcPts val="533"/>
              </a:spcBef>
              <a:spcAft>
                <a:spcPts val="0"/>
              </a:spcAft>
              <a:buClr>
                <a:schemeClr val="dk1"/>
              </a:buClr>
              <a:buSzPts val="1200"/>
              <a:buChar char="•"/>
              <a:defRPr sz="1600"/>
            </a:lvl2pPr>
            <a:lvl3pPr marL="1828754" lvl="2" indent="-406390" algn="l">
              <a:lnSpc>
                <a:spcPct val="90000"/>
              </a:lnSpc>
              <a:spcBef>
                <a:spcPts val="533"/>
              </a:spcBef>
              <a:spcAft>
                <a:spcPts val="0"/>
              </a:spcAft>
              <a:buClr>
                <a:schemeClr val="dk1"/>
              </a:buClr>
              <a:buSzPts val="1200"/>
              <a:buChar char="•"/>
              <a:defRPr sz="1600"/>
            </a:lvl3pPr>
            <a:lvl4pPr marL="2438339" lvl="3" indent="-406390" algn="l">
              <a:lnSpc>
                <a:spcPct val="90000"/>
              </a:lnSpc>
              <a:spcBef>
                <a:spcPts val="533"/>
              </a:spcBef>
              <a:spcAft>
                <a:spcPts val="0"/>
              </a:spcAft>
              <a:buClr>
                <a:schemeClr val="dk1"/>
              </a:buClr>
              <a:buSzPts val="1200"/>
              <a:buChar char="•"/>
              <a:defRPr sz="1600"/>
            </a:lvl4pPr>
            <a:lvl5pPr marL="3047924" lvl="4" indent="-406390" algn="l">
              <a:lnSpc>
                <a:spcPct val="90000"/>
              </a:lnSpc>
              <a:spcBef>
                <a:spcPts val="533"/>
              </a:spcBef>
              <a:spcAft>
                <a:spcPts val="0"/>
              </a:spcAft>
              <a:buClr>
                <a:schemeClr val="dk1"/>
              </a:buClr>
              <a:buSzPts val="1200"/>
              <a:buChar char="•"/>
              <a:defRPr sz="16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876942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Calibri"/>
              <a:buNone/>
              <a:defRPr sz="6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1524000" y="3602040"/>
            <a:ext cx="9144000" cy="1655761"/>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1067"/>
              </a:spcBef>
              <a:spcAft>
                <a:spcPts val="0"/>
              </a:spcAft>
              <a:buClr>
                <a:schemeClr val="dk1"/>
              </a:buClr>
              <a:buSzPts val="1800"/>
              <a:buNone/>
              <a:defRPr sz="2400"/>
            </a:lvl1pPr>
            <a:lvl2pPr lvl="1" algn="ctr">
              <a:lnSpc>
                <a:spcPct val="90000"/>
              </a:lnSpc>
              <a:spcBef>
                <a:spcPts val="533"/>
              </a:spcBef>
              <a:spcAft>
                <a:spcPts val="0"/>
              </a:spcAft>
              <a:buClr>
                <a:schemeClr val="dk1"/>
              </a:buClr>
              <a:buSzPts val="1500"/>
              <a:buNone/>
              <a:defRPr sz="2000"/>
            </a:lvl2pPr>
            <a:lvl3pPr lvl="2" algn="ctr">
              <a:lnSpc>
                <a:spcPct val="90000"/>
              </a:lnSpc>
              <a:spcBef>
                <a:spcPts val="533"/>
              </a:spcBef>
              <a:spcAft>
                <a:spcPts val="0"/>
              </a:spcAft>
              <a:buClr>
                <a:schemeClr val="dk1"/>
              </a:buClr>
              <a:buSzPts val="1400"/>
              <a:buNone/>
              <a:defRPr sz="1867"/>
            </a:lvl3pPr>
            <a:lvl4pPr lvl="3" algn="ctr">
              <a:lnSpc>
                <a:spcPct val="90000"/>
              </a:lnSpc>
              <a:spcBef>
                <a:spcPts val="533"/>
              </a:spcBef>
              <a:spcAft>
                <a:spcPts val="0"/>
              </a:spcAft>
              <a:buClr>
                <a:schemeClr val="dk1"/>
              </a:buClr>
              <a:buSzPts val="1200"/>
              <a:buNone/>
              <a:defRPr sz="1600"/>
            </a:lvl4pPr>
            <a:lvl5pPr lvl="4" algn="ctr">
              <a:lnSpc>
                <a:spcPct val="90000"/>
              </a:lnSpc>
              <a:spcBef>
                <a:spcPts val="533"/>
              </a:spcBef>
              <a:spcAft>
                <a:spcPts val="0"/>
              </a:spcAft>
              <a:buClr>
                <a:schemeClr val="dk1"/>
              </a:buClr>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sp>
        <p:nvSpPr>
          <p:cNvPr id="59" name="Google Shape;59;p14"/>
          <p:cNvSpPr txBox="1">
            <a:spLocks noGrp="1"/>
          </p:cNvSpPr>
          <p:nvPr>
            <p:ph type="dt" idx="10"/>
          </p:nvPr>
        </p:nvSpPr>
        <p:spPr>
          <a:xfrm>
            <a:off x="838200" y="6356352"/>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4038600" y="6356352"/>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8610600" y="6356352"/>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09618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68"/>
        <p:cNvGrpSpPr/>
        <p:nvPr/>
      </p:nvGrpSpPr>
      <p:grpSpPr>
        <a:xfrm>
          <a:off x="0" y="0"/>
          <a:ext cx="0" cy="0"/>
          <a:chOff x="0" y="0"/>
          <a:chExt cx="0" cy="0"/>
        </a:xfrm>
      </p:grpSpPr>
      <p:sp>
        <p:nvSpPr>
          <p:cNvPr id="69" name="Google Shape;69;p16"/>
          <p:cNvSpPr txBox="1">
            <a:spLocks noGrp="1"/>
          </p:cNvSpPr>
          <p:nvPr>
            <p:ph type="dt" idx="10"/>
          </p:nvPr>
        </p:nvSpPr>
        <p:spPr>
          <a:xfrm>
            <a:off x="838200" y="6356352"/>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atin typeface="Lato"/>
                <a:ea typeface="Lato"/>
                <a:cs typeface="Lato"/>
                <a:sym typeface="Lato"/>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0" name="Google Shape;70;p16"/>
          <p:cNvSpPr txBox="1">
            <a:spLocks noGrp="1"/>
          </p:cNvSpPr>
          <p:nvPr>
            <p:ph type="ftr" idx="11"/>
          </p:nvPr>
        </p:nvSpPr>
        <p:spPr>
          <a:xfrm>
            <a:off x="4038600" y="6356352"/>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atin typeface="Lato"/>
                <a:ea typeface="Lato"/>
                <a:cs typeface="Lato"/>
                <a:sym typeface="Lato"/>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1" name="Google Shape;71;p16"/>
          <p:cNvSpPr txBox="1">
            <a:spLocks noGrp="1"/>
          </p:cNvSpPr>
          <p:nvPr>
            <p:ph type="sldNum" idx="12"/>
          </p:nvPr>
        </p:nvSpPr>
        <p:spPr>
          <a:xfrm>
            <a:off x="8610600" y="6356352"/>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
        <p:nvSpPr>
          <p:cNvPr id="72" name="Google Shape;72;p16"/>
          <p:cNvSpPr txBox="1">
            <a:spLocks noGrp="1"/>
          </p:cNvSpPr>
          <p:nvPr>
            <p:ph type="title"/>
          </p:nvPr>
        </p:nvSpPr>
        <p:spPr>
          <a:xfrm>
            <a:off x="1786072" y="681483"/>
            <a:ext cx="8233301" cy="729812"/>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dk1"/>
              </a:buClr>
              <a:buSzPts val="2100"/>
              <a:buFont typeface="Lato Light"/>
              <a:buNone/>
              <a:defRPr sz="2800">
                <a:latin typeface="Lato Light"/>
                <a:ea typeface="Lato Light"/>
                <a:cs typeface="Lato Light"/>
                <a:sym typeface="Lato Light"/>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3" name="Google Shape;73;p16"/>
          <p:cNvSpPr txBox="1">
            <a:spLocks noGrp="1"/>
          </p:cNvSpPr>
          <p:nvPr>
            <p:ph type="body" idx="1"/>
          </p:nvPr>
        </p:nvSpPr>
        <p:spPr>
          <a:xfrm>
            <a:off x="534896" y="1700800"/>
            <a:ext cx="3556000" cy="677861"/>
          </a:xfrm>
          <a:prstGeom prst="rect">
            <a:avLst/>
          </a:prstGeom>
          <a:solidFill>
            <a:srgbClr val="FF0000"/>
          </a:solidFill>
          <a:ln>
            <a:noFill/>
          </a:ln>
        </p:spPr>
        <p:txBody>
          <a:bodyPr spcFirstLastPara="1" wrap="square" lIns="68575" tIns="34275" rIns="68575" bIns="34275" anchor="t" anchorCtr="0">
            <a:normAutofit/>
          </a:bodyPr>
          <a:lstStyle>
            <a:lvl1pPr marL="609570" lvl="0" indent="-304784" algn="ctr">
              <a:lnSpc>
                <a:spcPct val="120000"/>
              </a:lnSpc>
              <a:spcBef>
                <a:spcPts val="1067"/>
              </a:spcBef>
              <a:spcAft>
                <a:spcPts val="0"/>
              </a:spcAft>
              <a:buClr>
                <a:schemeClr val="lt1"/>
              </a:buClr>
              <a:buSzPts val="1800"/>
              <a:buNone/>
              <a:defRPr sz="2400">
                <a:solidFill>
                  <a:schemeClr val="lt1"/>
                </a:solidFill>
              </a:defRPr>
            </a:lvl1pPr>
            <a:lvl2pPr marL="1219140" lvl="1" indent="-423312" algn="l">
              <a:lnSpc>
                <a:spcPct val="90000"/>
              </a:lnSpc>
              <a:spcBef>
                <a:spcPts val="533"/>
              </a:spcBef>
              <a:spcAft>
                <a:spcPts val="0"/>
              </a:spcAft>
              <a:buClr>
                <a:schemeClr val="dk1"/>
              </a:buClr>
              <a:buSzPts val="1400"/>
              <a:buChar char="•"/>
              <a:defRPr/>
            </a:lvl2pPr>
            <a:lvl3pPr marL="1828709" lvl="2" indent="-423312" algn="l">
              <a:lnSpc>
                <a:spcPct val="90000"/>
              </a:lnSpc>
              <a:spcBef>
                <a:spcPts val="533"/>
              </a:spcBef>
              <a:spcAft>
                <a:spcPts val="0"/>
              </a:spcAft>
              <a:buClr>
                <a:schemeClr val="dk1"/>
              </a:buClr>
              <a:buSzPts val="1400"/>
              <a:buChar char="•"/>
              <a:defRPr/>
            </a:lvl3pPr>
            <a:lvl4pPr marL="2438278" lvl="3" indent="-423312" algn="l">
              <a:lnSpc>
                <a:spcPct val="90000"/>
              </a:lnSpc>
              <a:spcBef>
                <a:spcPts val="533"/>
              </a:spcBef>
              <a:spcAft>
                <a:spcPts val="0"/>
              </a:spcAft>
              <a:buClr>
                <a:schemeClr val="dk1"/>
              </a:buClr>
              <a:buSzPts val="1400"/>
              <a:buChar char="•"/>
              <a:defRPr/>
            </a:lvl4pPr>
            <a:lvl5pPr marL="3047848" lvl="4" indent="-423312" algn="l">
              <a:lnSpc>
                <a:spcPct val="90000"/>
              </a:lnSpc>
              <a:spcBef>
                <a:spcPts val="533"/>
              </a:spcBef>
              <a:spcAft>
                <a:spcPts val="0"/>
              </a:spcAft>
              <a:buClr>
                <a:schemeClr val="dk1"/>
              </a:buClr>
              <a:buSzPts val="1400"/>
              <a:buChar char="•"/>
              <a:defRPr/>
            </a:lvl5pPr>
            <a:lvl6pPr marL="3657418" lvl="5" indent="-423312" algn="l">
              <a:lnSpc>
                <a:spcPct val="90000"/>
              </a:lnSpc>
              <a:spcBef>
                <a:spcPts val="533"/>
              </a:spcBef>
              <a:spcAft>
                <a:spcPts val="0"/>
              </a:spcAft>
              <a:buClr>
                <a:schemeClr val="dk1"/>
              </a:buClr>
              <a:buSzPts val="1400"/>
              <a:buChar char="•"/>
              <a:defRPr/>
            </a:lvl6pPr>
            <a:lvl7pPr marL="4266987" lvl="6" indent="-423312" algn="l">
              <a:lnSpc>
                <a:spcPct val="90000"/>
              </a:lnSpc>
              <a:spcBef>
                <a:spcPts val="533"/>
              </a:spcBef>
              <a:spcAft>
                <a:spcPts val="0"/>
              </a:spcAft>
              <a:buClr>
                <a:schemeClr val="dk1"/>
              </a:buClr>
              <a:buSzPts val="1400"/>
              <a:buChar char="•"/>
              <a:defRPr/>
            </a:lvl7pPr>
            <a:lvl8pPr marL="4876557" lvl="7" indent="-423312" algn="l">
              <a:lnSpc>
                <a:spcPct val="90000"/>
              </a:lnSpc>
              <a:spcBef>
                <a:spcPts val="533"/>
              </a:spcBef>
              <a:spcAft>
                <a:spcPts val="0"/>
              </a:spcAft>
              <a:buClr>
                <a:schemeClr val="dk1"/>
              </a:buClr>
              <a:buSzPts val="1400"/>
              <a:buChar char="•"/>
              <a:defRPr/>
            </a:lvl8pPr>
            <a:lvl9pPr marL="5486126" lvl="8" indent="-423312" algn="l">
              <a:lnSpc>
                <a:spcPct val="90000"/>
              </a:lnSpc>
              <a:spcBef>
                <a:spcPts val="533"/>
              </a:spcBef>
              <a:spcAft>
                <a:spcPts val="0"/>
              </a:spcAft>
              <a:buClr>
                <a:schemeClr val="dk1"/>
              </a:buClr>
              <a:buSzPts val="1400"/>
              <a:buChar char="•"/>
              <a:defRPr/>
            </a:lvl9pPr>
          </a:lstStyle>
          <a:p>
            <a:endParaRPr/>
          </a:p>
        </p:txBody>
      </p:sp>
      <p:sp>
        <p:nvSpPr>
          <p:cNvPr id="74" name="Google Shape;74;p16"/>
          <p:cNvSpPr txBox="1">
            <a:spLocks noGrp="1"/>
          </p:cNvSpPr>
          <p:nvPr>
            <p:ph type="body" idx="2"/>
          </p:nvPr>
        </p:nvSpPr>
        <p:spPr>
          <a:xfrm>
            <a:off x="4370795" y="1700800"/>
            <a:ext cx="3556000" cy="677861"/>
          </a:xfrm>
          <a:prstGeom prst="rect">
            <a:avLst/>
          </a:prstGeom>
          <a:solidFill>
            <a:srgbClr val="FF0000"/>
          </a:solidFill>
          <a:ln>
            <a:noFill/>
          </a:ln>
        </p:spPr>
        <p:txBody>
          <a:bodyPr spcFirstLastPara="1" wrap="square" lIns="68575" tIns="34275" rIns="68575" bIns="34275" anchor="t" anchorCtr="0">
            <a:normAutofit/>
          </a:bodyPr>
          <a:lstStyle>
            <a:lvl1pPr marL="609570" lvl="0" indent="-304784" algn="ctr">
              <a:lnSpc>
                <a:spcPct val="120000"/>
              </a:lnSpc>
              <a:spcBef>
                <a:spcPts val="1067"/>
              </a:spcBef>
              <a:spcAft>
                <a:spcPts val="0"/>
              </a:spcAft>
              <a:buClr>
                <a:schemeClr val="lt1"/>
              </a:buClr>
              <a:buSzPts val="1800"/>
              <a:buNone/>
              <a:defRPr sz="2400">
                <a:solidFill>
                  <a:schemeClr val="lt1"/>
                </a:solidFill>
              </a:defRPr>
            </a:lvl1pPr>
            <a:lvl2pPr marL="1219140" lvl="1" indent="-423312" algn="l">
              <a:lnSpc>
                <a:spcPct val="90000"/>
              </a:lnSpc>
              <a:spcBef>
                <a:spcPts val="533"/>
              </a:spcBef>
              <a:spcAft>
                <a:spcPts val="0"/>
              </a:spcAft>
              <a:buClr>
                <a:schemeClr val="dk1"/>
              </a:buClr>
              <a:buSzPts val="1400"/>
              <a:buChar char="•"/>
              <a:defRPr/>
            </a:lvl2pPr>
            <a:lvl3pPr marL="1828709" lvl="2" indent="-423312" algn="l">
              <a:lnSpc>
                <a:spcPct val="90000"/>
              </a:lnSpc>
              <a:spcBef>
                <a:spcPts val="533"/>
              </a:spcBef>
              <a:spcAft>
                <a:spcPts val="0"/>
              </a:spcAft>
              <a:buClr>
                <a:schemeClr val="dk1"/>
              </a:buClr>
              <a:buSzPts val="1400"/>
              <a:buChar char="•"/>
              <a:defRPr/>
            </a:lvl3pPr>
            <a:lvl4pPr marL="2438278" lvl="3" indent="-423312" algn="l">
              <a:lnSpc>
                <a:spcPct val="90000"/>
              </a:lnSpc>
              <a:spcBef>
                <a:spcPts val="533"/>
              </a:spcBef>
              <a:spcAft>
                <a:spcPts val="0"/>
              </a:spcAft>
              <a:buClr>
                <a:schemeClr val="dk1"/>
              </a:buClr>
              <a:buSzPts val="1400"/>
              <a:buChar char="•"/>
              <a:defRPr/>
            </a:lvl4pPr>
            <a:lvl5pPr marL="3047848" lvl="4" indent="-423312" algn="l">
              <a:lnSpc>
                <a:spcPct val="90000"/>
              </a:lnSpc>
              <a:spcBef>
                <a:spcPts val="533"/>
              </a:spcBef>
              <a:spcAft>
                <a:spcPts val="0"/>
              </a:spcAft>
              <a:buClr>
                <a:schemeClr val="dk1"/>
              </a:buClr>
              <a:buSzPts val="1400"/>
              <a:buChar char="•"/>
              <a:defRPr/>
            </a:lvl5pPr>
            <a:lvl6pPr marL="3657418" lvl="5" indent="-423312" algn="l">
              <a:lnSpc>
                <a:spcPct val="90000"/>
              </a:lnSpc>
              <a:spcBef>
                <a:spcPts val="533"/>
              </a:spcBef>
              <a:spcAft>
                <a:spcPts val="0"/>
              </a:spcAft>
              <a:buClr>
                <a:schemeClr val="dk1"/>
              </a:buClr>
              <a:buSzPts val="1400"/>
              <a:buChar char="•"/>
              <a:defRPr/>
            </a:lvl6pPr>
            <a:lvl7pPr marL="4266987" lvl="6" indent="-423312" algn="l">
              <a:lnSpc>
                <a:spcPct val="90000"/>
              </a:lnSpc>
              <a:spcBef>
                <a:spcPts val="533"/>
              </a:spcBef>
              <a:spcAft>
                <a:spcPts val="0"/>
              </a:spcAft>
              <a:buClr>
                <a:schemeClr val="dk1"/>
              </a:buClr>
              <a:buSzPts val="1400"/>
              <a:buChar char="•"/>
              <a:defRPr/>
            </a:lvl7pPr>
            <a:lvl8pPr marL="4876557" lvl="7" indent="-423312" algn="l">
              <a:lnSpc>
                <a:spcPct val="90000"/>
              </a:lnSpc>
              <a:spcBef>
                <a:spcPts val="533"/>
              </a:spcBef>
              <a:spcAft>
                <a:spcPts val="0"/>
              </a:spcAft>
              <a:buClr>
                <a:schemeClr val="dk1"/>
              </a:buClr>
              <a:buSzPts val="1400"/>
              <a:buChar char="•"/>
              <a:defRPr/>
            </a:lvl8pPr>
            <a:lvl9pPr marL="5486126" lvl="8" indent="-423312" algn="l">
              <a:lnSpc>
                <a:spcPct val="90000"/>
              </a:lnSpc>
              <a:spcBef>
                <a:spcPts val="533"/>
              </a:spcBef>
              <a:spcAft>
                <a:spcPts val="0"/>
              </a:spcAft>
              <a:buClr>
                <a:schemeClr val="dk1"/>
              </a:buClr>
              <a:buSzPts val="1400"/>
              <a:buChar char="•"/>
              <a:defRPr/>
            </a:lvl9pPr>
          </a:lstStyle>
          <a:p>
            <a:endParaRPr/>
          </a:p>
        </p:txBody>
      </p:sp>
      <p:sp>
        <p:nvSpPr>
          <p:cNvPr id="75" name="Google Shape;75;p16"/>
          <p:cNvSpPr txBox="1">
            <a:spLocks noGrp="1"/>
          </p:cNvSpPr>
          <p:nvPr>
            <p:ph type="body" idx="3"/>
          </p:nvPr>
        </p:nvSpPr>
        <p:spPr>
          <a:xfrm>
            <a:off x="8216472" y="1700800"/>
            <a:ext cx="3556000" cy="677861"/>
          </a:xfrm>
          <a:prstGeom prst="rect">
            <a:avLst/>
          </a:prstGeom>
          <a:solidFill>
            <a:srgbClr val="FF0000"/>
          </a:solidFill>
          <a:ln>
            <a:noFill/>
          </a:ln>
        </p:spPr>
        <p:txBody>
          <a:bodyPr spcFirstLastPara="1" wrap="square" lIns="68575" tIns="34275" rIns="68575" bIns="34275" anchor="t" anchorCtr="0">
            <a:normAutofit/>
          </a:bodyPr>
          <a:lstStyle>
            <a:lvl1pPr marL="609570" lvl="0" indent="-304784" algn="ctr">
              <a:lnSpc>
                <a:spcPct val="120000"/>
              </a:lnSpc>
              <a:spcBef>
                <a:spcPts val="1067"/>
              </a:spcBef>
              <a:spcAft>
                <a:spcPts val="0"/>
              </a:spcAft>
              <a:buClr>
                <a:schemeClr val="lt1"/>
              </a:buClr>
              <a:buSzPts val="1800"/>
              <a:buNone/>
              <a:defRPr sz="2400">
                <a:solidFill>
                  <a:schemeClr val="lt1"/>
                </a:solidFill>
              </a:defRPr>
            </a:lvl1pPr>
            <a:lvl2pPr marL="1219140" lvl="1" indent="-423312" algn="l">
              <a:lnSpc>
                <a:spcPct val="90000"/>
              </a:lnSpc>
              <a:spcBef>
                <a:spcPts val="533"/>
              </a:spcBef>
              <a:spcAft>
                <a:spcPts val="0"/>
              </a:spcAft>
              <a:buClr>
                <a:schemeClr val="dk1"/>
              </a:buClr>
              <a:buSzPts val="1400"/>
              <a:buChar char="•"/>
              <a:defRPr/>
            </a:lvl2pPr>
            <a:lvl3pPr marL="1828709" lvl="2" indent="-423312" algn="l">
              <a:lnSpc>
                <a:spcPct val="90000"/>
              </a:lnSpc>
              <a:spcBef>
                <a:spcPts val="533"/>
              </a:spcBef>
              <a:spcAft>
                <a:spcPts val="0"/>
              </a:spcAft>
              <a:buClr>
                <a:schemeClr val="dk1"/>
              </a:buClr>
              <a:buSzPts val="1400"/>
              <a:buChar char="•"/>
              <a:defRPr/>
            </a:lvl3pPr>
            <a:lvl4pPr marL="2438278" lvl="3" indent="-423312" algn="l">
              <a:lnSpc>
                <a:spcPct val="90000"/>
              </a:lnSpc>
              <a:spcBef>
                <a:spcPts val="533"/>
              </a:spcBef>
              <a:spcAft>
                <a:spcPts val="0"/>
              </a:spcAft>
              <a:buClr>
                <a:schemeClr val="dk1"/>
              </a:buClr>
              <a:buSzPts val="1400"/>
              <a:buChar char="•"/>
              <a:defRPr/>
            </a:lvl4pPr>
            <a:lvl5pPr marL="3047848" lvl="4" indent="-423312" algn="l">
              <a:lnSpc>
                <a:spcPct val="90000"/>
              </a:lnSpc>
              <a:spcBef>
                <a:spcPts val="533"/>
              </a:spcBef>
              <a:spcAft>
                <a:spcPts val="0"/>
              </a:spcAft>
              <a:buClr>
                <a:schemeClr val="dk1"/>
              </a:buClr>
              <a:buSzPts val="1400"/>
              <a:buChar char="•"/>
              <a:defRPr/>
            </a:lvl5pPr>
            <a:lvl6pPr marL="3657418" lvl="5" indent="-423312" algn="l">
              <a:lnSpc>
                <a:spcPct val="90000"/>
              </a:lnSpc>
              <a:spcBef>
                <a:spcPts val="533"/>
              </a:spcBef>
              <a:spcAft>
                <a:spcPts val="0"/>
              </a:spcAft>
              <a:buClr>
                <a:schemeClr val="dk1"/>
              </a:buClr>
              <a:buSzPts val="1400"/>
              <a:buChar char="•"/>
              <a:defRPr/>
            </a:lvl6pPr>
            <a:lvl7pPr marL="4266987" lvl="6" indent="-423312" algn="l">
              <a:lnSpc>
                <a:spcPct val="90000"/>
              </a:lnSpc>
              <a:spcBef>
                <a:spcPts val="533"/>
              </a:spcBef>
              <a:spcAft>
                <a:spcPts val="0"/>
              </a:spcAft>
              <a:buClr>
                <a:schemeClr val="dk1"/>
              </a:buClr>
              <a:buSzPts val="1400"/>
              <a:buChar char="•"/>
              <a:defRPr/>
            </a:lvl7pPr>
            <a:lvl8pPr marL="4876557" lvl="7" indent="-423312" algn="l">
              <a:lnSpc>
                <a:spcPct val="90000"/>
              </a:lnSpc>
              <a:spcBef>
                <a:spcPts val="533"/>
              </a:spcBef>
              <a:spcAft>
                <a:spcPts val="0"/>
              </a:spcAft>
              <a:buClr>
                <a:schemeClr val="dk1"/>
              </a:buClr>
              <a:buSzPts val="1400"/>
              <a:buChar char="•"/>
              <a:defRPr/>
            </a:lvl8pPr>
            <a:lvl9pPr marL="5486126" lvl="8" indent="-423312" algn="l">
              <a:lnSpc>
                <a:spcPct val="90000"/>
              </a:lnSpc>
              <a:spcBef>
                <a:spcPts val="533"/>
              </a:spcBef>
              <a:spcAft>
                <a:spcPts val="0"/>
              </a:spcAft>
              <a:buClr>
                <a:schemeClr val="dk1"/>
              </a:buClr>
              <a:buSzPts val="1400"/>
              <a:buChar char="•"/>
              <a:defRPr/>
            </a:lvl9pPr>
          </a:lstStyle>
          <a:p>
            <a:endParaRPr/>
          </a:p>
        </p:txBody>
      </p:sp>
      <p:sp>
        <p:nvSpPr>
          <p:cNvPr id="76" name="Google Shape;76;p16"/>
          <p:cNvSpPr txBox="1">
            <a:spLocks noGrp="1"/>
          </p:cNvSpPr>
          <p:nvPr>
            <p:ph type="body" idx="4"/>
          </p:nvPr>
        </p:nvSpPr>
        <p:spPr>
          <a:xfrm>
            <a:off x="535519" y="2559052"/>
            <a:ext cx="3556000" cy="3603347"/>
          </a:xfrm>
          <a:prstGeom prst="rect">
            <a:avLst/>
          </a:prstGeom>
          <a:noFill/>
          <a:ln>
            <a:noFill/>
          </a:ln>
        </p:spPr>
        <p:txBody>
          <a:bodyPr spcFirstLastPara="1" wrap="square" lIns="68575" tIns="34275" rIns="68575" bIns="34275" anchor="t" anchorCtr="0">
            <a:normAutofit/>
          </a:bodyPr>
          <a:lstStyle>
            <a:lvl1pPr marL="609570" lvl="0" indent="-406381" algn="l">
              <a:lnSpc>
                <a:spcPct val="90000"/>
              </a:lnSpc>
              <a:spcBef>
                <a:spcPts val="1067"/>
              </a:spcBef>
              <a:spcAft>
                <a:spcPts val="0"/>
              </a:spcAft>
              <a:buClr>
                <a:schemeClr val="dk1"/>
              </a:buClr>
              <a:buSzPts val="1200"/>
              <a:buChar char="•"/>
              <a:defRPr sz="1600"/>
            </a:lvl1pPr>
            <a:lvl2pPr marL="1219140" lvl="1" indent="-406381" algn="l">
              <a:lnSpc>
                <a:spcPct val="90000"/>
              </a:lnSpc>
              <a:spcBef>
                <a:spcPts val="533"/>
              </a:spcBef>
              <a:spcAft>
                <a:spcPts val="0"/>
              </a:spcAft>
              <a:buClr>
                <a:schemeClr val="dk1"/>
              </a:buClr>
              <a:buSzPts val="1200"/>
              <a:buChar char="•"/>
              <a:defRPr sz="1600"/>
            </a:lvl2pPr>
            <a:lvl3pPr marL="1828709" lvl="2" indent="-406381" algn="l">
              <a:lnSpc>
                <a:spcPct val="90000"/>
              </a:lnSpc>
              <a:spcBef>
                <a:spcPts val="533"/>
              </a:spcBef>
              <a:spcAft>
                <a:spcPts val="0"/>
              </a:spcAft>
              <a:buClr>
                <a:schemeClr val="dk1"/>
              </a:buClr>
              <a:buSzPts val="1200"/>
              <a:buChar char="•"/>
              <a:defRPr sz="1600"/>
            </a:lvl3pPr>
            <a:lvl4pPr marL="2438278" lvl="3" indent="-406381" algn="l">
              <a:lnSpc>
                <a:spcPct val="90000"/>
              </a:lnSpc>
              <a:spcBef>
                <a:spcPts val="533"/>
              </a:spcBef>
              <a:spcAft>
                <a:spcPts val="0"/>
              </a:spcAft>
              <a:buClr>
                <a:schemeClr val="dk1"/>
              </a:buClr>
              <a:buSzPts val="1200"/>
              <a:buChar char="•"/>
              <a:defRPr sz="1600"/>
            </a:lvl4pPr>
            <a:lvl5pPr marL="3047848" lvl="4" indent="-406381" algn="l">
              <a:lnSpc>
                <a:spcPct val="90000"/>
              </a:lnSpc>
              <a:spcBef>
                <a:spcPts val="533"/>
              </a:spcBef>
              <a:spcAft>
                <a:spcPts val="0"/>
              </a:spcAft>
              <a:buClr>
                <a:schemeClr val="dk1"/>
              </a:buClr>
              <a:buSzPts val="1200"/>
              <a:buChar char="•"/>
              <a:defRPr sz="1600"/>
            </a:lvl5pPr>
            <a:lvl6pPr marL="3657418" lvl="5" indent="-423312" algn="l">
              <a:lnSpc>
                <a:spcPct val="90000"/>
              </a:lnSpc>
              <a:spcBef>
                <a:spcPts val="533"/>
              </a:spcBef>
              <a:spcAft>
                <a:spcPts val="0"/>
              </a:spcAft>
              <a:buClr>
                <a:schemeClr val="dk1"/>
              </a:buClr>
              <a:buSzPts val="1400"/>
              <a:buChar char="•"/>
              <a:defRPr/>
            </a:lvl6pPr>
            <a:lvl7pPr marL="4266987" lvl="6" indent="-423312" algn="l">
              <a:lnSpc>
                <a:spcPct val="90000"/>
              </a:lnSpc>
              <a:spcBef>
                <a:spcPts val="533"/>
              </a:spcBef>
              <a:spcAft>
                <a:spcPts val="0"/>
              </a:spcAft>
              <a:buClr>
                <a:schemeClr val="dk1"/>
              </a:buClr>
              <a:buSzPts val="1400"/>
              <a:buChar char="•"/>
              <a:defRPr/>
            </a:lvl7pPr>
            <a:lvl8pPr marL="4876557" lvl="7" indent="-423312" algn="l">
              <a:lnSpc>
                <a:spcPct val="90000"/>
              </a:lnSpc>
              <a:spcBef>
                <a:spcPts val="533"/>
              </a:spcBef>
              <a:spcAft>
                <a:spcPts val="0"/>
              </a:spcAft>
              <a:buClr>
                <a:schemeClr val="dk1"/>
              </a:buClr>
              <a:buSzPts val="1400"/>
              <a:buChar char="•"/>
              <a:defRPr/>
            </a:lvl8pPr>
            <a:lvl9pPr marL="5486126" lvl="8" indent="-423312" algn="l">
              <a:lnSpc>
                <a:spcPct val="90000"/>
              </a:lnSpc>
              <a:spcBef>
                <a:spcPts val="533"/>
              </a:spcBef>
              <a:spcAft>
                <a:spcPts val="0"/>
              </a:spcAft>
              <a:buClr>
                <a:schemeClr val="dk1"/>
              </a:buClr>
              <a:buSzPts val="1400"/>
              <a:buChar char="•"/>
              <a:defRPr/>
            </a:lvl9pPr>
          </a:lstStyle>
          <a:p>
            <a:endParaRPr/>
          </a:p>
        </p:txBody>
      </p:sp>
      <p:sp>
        <p:nvSpPr>
          <p:cNvPr id="77" name="Google Shape;77;p16"/>
          <p:cNvSpPr txBox="1">
            <a:spLocks noGrp="1"/>
          </p:cNvSpPr>
          <p:nvPr>
            <p:ph type="body" idx="5"/>
          </p:nvPr>
        </p:nvSpPr>
        <p:spPr>
          <a:xfrm>
            <a:off x="4370795" y="2559052"/>
            <a:ext cx="3556000" cy="3603347"/>
          </a:xfrm>
          <a:prstGeom prst="rect">
            <a:avLst/>
          </a:prstGeom>
          <a:noFill/>
          <a:ln>
            <a:noFill/>
          </a:ln>
        </p:spPr>
        <p:txBody>
          <a:bodyPr spcFirstLastPara="1" wrap="square" lIns="68575" tIns="34275" rIns="68575" bIns="34275" anchor="t" anchorCtr="0">
            <a:normAutofit/>
          </a:bodyPr>
          <a:lstStyle>
            <a:lvl1pPr marL="609570" lvl="0" indent="-406381" algn="l">
              <a:lnSpc>
                <a:spcPct val="90000"/>
              </a:lnSpc>
              <a:spcBef>
                <a:spcPts val="1067"/>
              </a:spcBef>
              <a:spcAft>
                <a:spcPts val="0"/>
              </a:spcAft>
              <a:buClr>
                <a:schemeClr val="dk1"/>
              </a:buClr>
              <a:buSzPts val="1200"/>
              <a:buChar char="•"/>
              <a:defRPr sz="1600"/>
            </a:lvl1pPr>
            <a:lvl2pPr marL="1219140" lvl="1" indent="-406381" algn="l">
              <a:lnSpc>
                <a:spcPct val="90000"/>
              </a:lnSpc>
              <a:spcBef>
                <a:spcPts val="533"/>
              </a:spcBef>
              <a:spcAft>
                <a:spcPts val="0"/>
              </a:spcAft>
              <a:buClr>
                <a:schemeClr val="dk1"/>
              </a:buClr>
              <a:buSzPts val="1200"/>
              <a:buChar char="•"/>
              <a:defRPr sz="1600"/>
            </a:lvl2pPr>
            <a:lvl3pPr marL="1828709" lvl="2" indent="-406381" algn="l">
              <a:lnSpc>
                <a:spcPct val="90000"/>
              </a:lnSpc>
              <a:spcBef>
                <a:spcPts val="533"/>
              </a:spcBef>
              <a:spcAft>
                <a:spcPts val="0"/>
              </a:spcAft>
              <a:buClr>
                <a:schemeClr val="dk1"/>
              </a:buClr>
              <a:buSzPts val="1200"/>
              <a:buChar char="•"/>
              <a:defRPr sz="1600"/>
            </a:lvl3pPr>
            <a:lvl4pPr marL="2438278" lvl="3" indent="-406381" algn="l">
              <a:lnSpc>
                <a:spcPct val="90000"/>
              </a:lnSpc>
              <a:spcBef>
                <a:spcPts val="533"/>
              </a:spcBef>
              <a:spcAft>
                <a:spcPts val="0"/>
              </a:spcAft>
              <a:buClr>
                <a:schemeClr val="dk1"/>
              </a:buClr>
              <a:buSzPts val="1200"/>
              <a:buChar char="•"/>
              <a:defRPr sz="1600"/>
            </a:lvl4pPr>
            <a:lvl5pPr marL="3047848" lvl="4" indent="-406381" algn="l">
              <a:lnSpc>
                <a:spcPct val="90000"/>
              </a:lnSpc>
              <a:spcBef>
                <a:spcPts val="533"/>
              </a:spcBef>
              <a:spcAft>
                <a:spcPts val="0"/>
              </a:spcAft>
              <a:buClr>
                <a:schemeClr val="dk1"/>
              </a:buClr>
              <a:buSzPts val="1200"/>
              <a:buChar char="•"/>
              <a:defRPr sz="1600"/>
            </a:lvl5pPr>
            <a:lvl6pPr marL="3657418" lvl="5" indent="-423312" algn="l">
              <a:lnSpc>
                <a:spcPct val="90000"/>
              </a:lnSpc>
              <a:spcBef>
                <a:spcPts val="533"/>
              </a:spcBef>
              <a:spcAft>
                <a:spcPts val="0"/>
              </a:spcAft>
              <a:buClr>
                <a:schemeClr val="dk1"/>
              </a:buClr>
              <a:buSzPts val="1400"/>
              <a:buChar char="•"/>
              <a:defRPr/>
            </a:lvl6pPr>
            <a:lvl7pPr marL="4266987" lvl="6" indent="-423312" algn="l">
              <a:lnSpc>
                <a:spcPct val="90000"/>
              </a:lnSpc>
              <a:spcBef>
                <a:spcPts val="533"/>
              </a:spcBef>
              <a:spcAft>
                <a:spcPts val="0"/>
              </a:spcAft>
              <a:buClr>
                <a:schemeClr val="dk1"/>
              </a:buClr>
              <a:buSzPts val="1400"/>
              <a:buChar char="•"/>
              <a:defRPr/>
            </a:lvl7pPr>
            <a:lvl8pPr marL="4876557" lvl="7" indent="-423312" algn="l">
              <a:lnSpc>
                <a:spcPct val="90000"/>
              </a:lnSpc>
              <a:spcBef>
                <a:spcPts val="533"/>
              </a:spcBef>
              <a:spcAft>
                <a:spcPts val="0"/>
              </a:spcAft>
              <a:buClr>
                <a:schemeClr val="dk1"/>
              </a:buClr>
              <a:buSzPts val="1400"/>
              <a:buChar char="•"/>
              <a:defRPr/>
            </a:lvl8pPr>
            <a:lvl9pPr marL="5486126" lvl="8" indent="-423312" algn="l">
              <a:lnSpc>
                <a:spcPct val="90000"/>
              </a:lnSpc>
              <a:spcBef>
                <a:spcPts val="533"/>
              </a:spcBef>
              <a:spcAft>
                <a:spcPts val="0"/>
              </a:spcAft>
              <a:buClr>
                <a:schemeClr val="dk1"/>
              </a:buClr>
              <a:buSzPts val="1400"/>
              <a:buChar char="•"/>
              <a:defRPr/>
            </a:lvl9pPr>
          </a:lstStyle>
          <a:p>
            <a:endParaRPr/>
          </a:p>
        </p:txBody>
      </p:sp>
      <p:sp>
        <p:nvSpPr>
          <p:cNvPr id="78" name="Google Shape;78;p16"/>
          <p:cNvSpPr txBox="1">
            <a:spLocks noGrp="1"/>
          </p:cNvSpPr>
          <p:nvPr>
            <p:ph type="body" idx="6"/>
          </p:nvPr>
        </p:nvSpPr>
        <p:spPr>
          <a:xfrm>
            <a:off x="8241372" y="2559052"/>
            <a:ext cx="3556000" cy="3603347"/>
          </a:xfrm>
          <a:prstGeom prst="rect">
            <a:avLst/>
          </a:prstGeom>
          <a:noFill/>
          <a:ln>
            <a:noFill/>
          </a:ln>
        </p:spPr>
        <p:txBody>
          <a:bodyPr spcFirstLastPara="1" wrap="square" lIns="68575" tIns="34275" rIns="68575" bIns="34275" anchor="t" anchorCtr="0">
            <a:normAutofit/>
          </a:bodyPr>
          <a:lstStyle>
            <a:lvl1pPr marL="609570" lvl="0" indent="-406381" algn="l">
              <a:lnSpc>
                <a:spcPct val="90000"/>
              </a:lnSpc>
              <a:spcBef>
                <a:spcPts val="1067"/>
              </a:spcBef>
              <a:spcAft>
                <a:spcPts val="0"/>
              </a:spcAft>
              <a:buClr>
                <a:schemeClr val="dk1"/>
              </a:buClr>
              <a:buSzPts val="1200"/>
              <a:buChar char="•"/>
              <a:defRPr sz="1600"/>
            </a:lvl1pPr>
            <a:lvl2pPr marL="1219140" lvl="1" indent="-406381" algn="l">
              <a:lnSpc>
                <a:spcPct val="90000"/>
              </a:lnSpc>
              <a:spcBef>
                <a:spcPts val="533"/>
              </a:spcBef>
              <a:spcAft>
                <a:spcPts val="0"/>
              </a:spcAft>
              <a:buClr>
                <a:schemeClr val="dk1"/>
              </a:buClr>
              <a:buSzPts val="1200"/>
              <a:buChar char="•"/>
              <a:defRPr sz="1600"/>
            </a:lvl2pPr>
            <a:lvl3pPr marL="1828709" lvl="2" indent="-406381" algn="l">
              <a:lnSpc>
                <a:spcPct val="90000"/>
              </a:lnSpc>
              <a:spcBef>
                <a:spcPts val="533"/>
              </a:spcBef>
              <a:spcAft>
                <a:spcPts val="0"/>
              </a:spcAft>
              <a:buClr>
                <a:schemeClr val="dk1"/>
              </a:buClr>
              <a:buSzPts val="1200"/>
              <a:buChar char="•"/>
              <a:defRPr sz="1600"/>
            </a:lvl3pPr>
            <a:lvl4pPr marL="2438278" lvl="3" indent="-406381" algn="l">
              <a:lnSpc>
                <a:spcPct val="90000"/>
              </a:lnSpc>
              <a:spcBef>
                <a:spcPts val="533"/>
              </a:spcBef>
              <a:spcAft>
                <a:spcPts val="0"/>
              </a:spcAft>
              <a:buClr>
                <a:schemeClr val="dk1"/>
              </a:buClr>
              <a:buSzPts val="1200"/>
              <a:buChar char="•"/>
              <a:defRPr sz="1600"/>
            </a:lvl4pPr>
            <a:lvl5pPr marL="3047848" lvl="4" indent="-406381" algn="l">
              <a:lnSpc>
                <a:spcPct val="90000"/>
              </a:lnSpc>
              <a:spcBef>
                <a:spcPts val="533"/>
              </a:spcBef>
              <a:spcAft>
                <a:spcPts val="0"/>
              </a:spcAft>
              <a:buClr>
                <a:schemeClr val="dk1"/>
              </a:buClr>
              <a:buSzPts val="1200"/>
              <a:buChar char="•"/>
              <a:defRPr sz="1600"/>
            </a:lvl5pPr>
            <a:lvl6pPr marL="3657418" lvl="5" indent="-423312" algn="l">
              <a:lnSpc>
                <a:spcPct val="90000"/>
              </a:lnSpc>
              <a:spcBef>
                <a:spcPts val="533"/>
              </a:spcBef>
              <a:spcAft>
                <a:spcPts val="0"/>
              </a:spcAft>
              <a:buClr>
                <a:schemeClr val="dk1"/>
              </a:buClr>
              <a:buSzPts val="1400"/>
              <a:buChar char="•"/>
              <a:defRPr/>
            </a:lvl6pPr>
            <a:lvl7pPr marL="4266987" lvl="6" indent="-423312" algn="l">
              <a:lnSpc>
                <a:spcPct val="90000"/>
              </a:lnSpc>
              <a:spcBef>
                <a:spcPts val="533"/>
              </a:spcBef>
              <a:spcAft>
                <a:spcPts val="0"/>
              </a:spcAft>
              <a:buClr>
                <a:schemeClr val="dk1"/>
              </a:buClr>
              <a:buSzPts val="1400"/>
              <a:buChar char="•"/>
              <a:defRPr/>
            </a:lvl7pPr>
            <a:lvl8pPr marL="4876557" lvl="7" indent="-423312" algn="l">
              <a:lnSpc>
                <a:spcPct val="90000"/>
              </a:lnSpc>
              <a:spcBef>
                <a:spcPts val="533"/>
              </a:spcBef>
              <a:spcAft>
                <a:spcPts val="0"/>
              </a:spcAft>
              <a:buClr>
                <a:schemeClr val="dk1"/>
              </a:buClr>
              <a:buSzPts val="1400"/>
              <a:buChar char="•"/>
              <a:defRPr/>
            </a:lvl8pPr>
            <a:lvl9pPr marL="5486126" lvl="8" indent="-423312"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203470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99"/>
        <p:cNvGrpSpPr/>
        <p:nvPr/>
      </p:nvGrpSpPr>
      <p:grpSpPr>
        <a:xfrm>
          <a:off x="0" y="0"/>
          <a:ext cx="0" cy="0"/>
          <a:chOff x="0" y="0"/>
          <a:chExt cx="0" cy="0"/>
        </a:xfrm>
      </p:grpSpPr>
      <p:sp>
        <p:nvSpPr>
          <p:cNvPr id="100" name="Google Shape;100;p20"/>
          <p:cNvSpPr txBox="1">
            <a:spLocks noGrp="1"/>
          </p:cNvSpPr>
          <p:nvPr>
            <p:ph type="title"/>
          </p:nvPr>
        </p:nvSpPr>
        <p:spPr>
          <a:xfrm>
            <a:off x="839788" y="365128"/>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1" name="Google Shape;101;p20"/>
          <p:cNvSpPr txBox="1">
            <a:spLocks noGrp="1"/>
          </p:cNvSpPr>
          <p:nvPr>
            <p:ph type="body" idx="1"/>
          </p:nvPr>
        </p:nvSpPr>
        <p:spPr>
          <a:xfrm>
            <a:off x="839789" y="1681163"/>
            <a:ext cx="5157787" cy="823912"/>
          </a:xfrm>
          <a:prstGeom prst="rect">
            <a:avLst/>
          </a:prstGeom>
          <a:noFill/>
          <a:ln>
            <a:noFill/>
          </a:ln>
        </p:spPr>
        <p:txBody>
          <a:bodyPr spcFirstLastPara="1" wrap="square" lIns="68575" tIns="34275" rIns="68575" bIns="34275" anchor="b" anchorCtr="0">
            <a:normAutofit/>
          </a:bodyPr>
          <a:lstStyle>
            <a:lvl1pPr marL="609570" lvl="0" indent="-304784" algn="l">
              <a:lnSpc>
                <a:spcPct val="90000"/>
              </a:lnSpc>
              <a:spcBef>
                <a:spcPts val="1067"/>
              </a:spcBef>
              <a:spcAft>
                <a:spcPts val="0"/>
              </a:spcAft>
              <a:buClr>
                <a:schemeClr val="dk1"/>
              </a:buClr>
              <a:buSzPts val="1800"/>
              <a:buNone/>
              <a:defRPr sz="2400" b="1"/>
            </a:lvl1pPr>
            <a:lvl2pPr marL="1219140" lvl="1" indent="-304784" algn="l">
              <a:lnSpc>
                <a:spcPct val="90000"/>
              </a:lnSpc>
              <a:spcBef>
                <a:spcPts val="533"/>
              </a:spcBef>
              <a:spcAft>
                <a:spcPts val="0"/>
              </a:spcAft>
              <a:buClr>
                <a:schemeClr val="dk1"/>
              </a:buClr>
              <a:buSzPts val="1500"/>
              <a:buNone/>
              <a:defRPr sz="2000" b="1"/>
            </a:lvl2pPr>
            <a:lvl3pPr marL="1828709" lvl="2" indent="-304784" algn="l">
              <a:lnSpc>
                <a:spcPct val="90000"/>
              </a:lnSpc>
              <a:spcBef>
                <a:spcPts val="533"/>
              </a:spcBef>
              <a:spcAft>
                <a:spcPts val="0"/>
              </a:spcAft>
              <a:buClr>
                <a:schemeClr val="dk1"/>
              </a:buClr>
              <a:buSzPts val="1400"/>
              <a:buNone/>
              <a:defRPr sz="1867" b="1"/>
            </a:lvl3pPr>
            <a:lvl4pPr marL="2438278" lvl="3" indent="-304784" algn="l">
              <a:lnSpc>
                <a:spcPct val="90000"/>
              </a:lnSpc>
              <a:spcBef>
                <a:spcPts val="533"/>
              </a:spcBef>
              <a:spcAft>
                <a:spcPts val="0"/>
              </a:spcAft>
              <a:buClr>
                <a:schemeClr val="dk1"/>
              </a:buClr>
              <a:buSzPts val="1200"/>
              <a:buNone/>
              <a:defRPr sz="1600" b="1"/>
            </a:lvl4pPr>
            <a:lvl5pPr marL="3047848" lvl="4" indent="-304784" algn="l">
              <a:lnSpc>
                <a:spcPct val="90000"/>
              </a:lnSpc>
              <a:spcBef>
                <a:spcPts val="533"/>
              </a:spcBef>
              <a:spcAft>
                <a:spcPts val="0"/>
              </a:spcAft>
              <a:buClr>
                <a:schemeClr val="dk1"/>
              </a:buClr>
              <a:buSzPts val="1200"/>
              <a:buNone/>
              <a:defRPr sz="1600" b="1"/>
            </a:lvl5pPr>
            <a:lvl6pPr marL="3657418" lvl="5" indent="-304784" algn="l">
              <a:lnSpc>
                <a:spcPct val="90000"/>
              </a:lnSpc>
              <a:spcBef>
                <a:spcPts val="533"/>
              </a:spcBef>
              <a:spcAft>
                <a:spcPts val="0"/>
              </a:spcAft>
              <a:buClr>
                <a:schemeClr val="dk1"/>
              </a:buClr>
              <a:buSzPts val="1200"/>
              <a:buNone/>
              <a:defRPr sz="1600" b="1"/>
            </a:lvl6pPr>
            <a:lvl7pPr marL="4266987" lvl="6" indent="-304784" algn="l">
              <a:lnSpc>
                <a:spcPct val="90000"/>
              </a:lnSpc>
              <a:spcBef>
                <a:spcPts val="533"/>
              </a:spcBef>
              <a:spcAft>
                <a:spcPts val="0"/>
              </a:spcAft>
              <a:buClr>
                <a:schemeClr val="dk1"/>
              </a:buClr>
              <a:buSzPts val="1200"/>
              <a:buNone/>
              <a:defRPr sz="1600" b="1"/>
            </a:lvl7pPr>
            <a:lvl8pPr marL="4876557" lvl="7" indent="-304784" algn="l">
              <a:lnSpc>
                <a:spcPct val="90000"/>
              </a:lnSpc>
              <a:spcBef>
                <a:spcPts val="533"/>
              </a:spcBef>
              <a:spcAft>
                <a:spcPts val="0"/>
              </a:spcAft>
              <a:buClr>
                <a:schemeClr val="dk1"/>
              </a:buClr>
              <a:buSzPts val="1200"/>
              <a:buNone/>
              <a:defRPr sz="1600" b="1"/>
            </a:lvl8pPr>
            <a:lvl9pPr marL="5486126" lvl="8" indent="-304784" algn="l">
              <a:lnSpc>
                <a:spcPct val="90000"/>
              </a:lnSpc>
              <a:spcBef>
                <a:spcPts val="533"/>
              </a:spcBef>
              <a:spcAft>
                <a:spcPts val="0"/>
              </a:spcAft>
              <a:buClr>
                <a:schemeClr val="dk1"/>
              </a:buClr>
              <a:buSzPts val="1200"/>
              <a:buNone/>
              <a:defRPr sz="1600" b="1"/>
            </a:lvl9pPr>
          </a:lstStyle>
          <a:p>
            <a:endParaRPr/>
          </a:p>
        </p:txBody>
      </p:sp>
      <p:sp>
        <p:nvSpPr>
          <p:cNvPr id="102" name="Google Shape;102;p20"/>
          <p:cNvSpPr txBox="1">
            <a:spLocks noGrp="1"/>
          </p:cNvSpPr>
          <p:nvPr>
            <p:ph type="body" idx="2"/>
          </p:nvPr>
        </p:nvSpPr>
        <p:spPr>
          <a:xfrm>
            <a:off x="839789" y="2505075"/>
            <a:ext cx="5157787" cy="3684588"/>
          </a:xfrm>
          <a:prstGeom prst="rect">
            <a:avLst/>
          </a:prstGeom>
          <a:noFill/>
          <a:ln>
            <a:noFill/>
          </a:ln>
        </p:spPr>
        <p:txBody>
          <a:bodyPr spcFirstLastPara="1" wrap="square" lIns="68575" tIns="34275" rIns="68575" bIns="34275" anchor="t" anchorCtr="0">
            <a:normAutofit/>
          </a:bodyPr>
          <a:lstStyle>
            <a:lvl1pPr marL="609570" lvl="0" indent="-423312" algn="l">
              <a:lnSpc>
                <a:spcPct val="90000"/>
              </a:lnSpc>
              <a:spcBef>
                <a:spcPts val="1067"/>
              </a:spcBef>
              <a:spcAft>
                <a:spcPts val="0"/>
              </a:spcAft>
              <a:buClr>
                <a:schemeClr val="dk1"/>
              </a:buClr>
              <a:buSzPts val="1400"/>
              <a:buChar char="•"/>
              <a:defRPr/>
            </a:lvl1pPr>
            <a:lvl2pPr marL="1219140" lvl="1" indent="-423312" algn="l">
              <a:lnSpc>
                <a:spcPct val="90000"/>
              </a:lnSpc>
              <a:spcBef>
                <a:spcPts val="533"/>
              </a:spcBef>
              <a:spcAft>
                <a:spcPts val="0"/>
              </a:spcAft>
              <a:buClr>
                <a:schemeClr val="dk1"/>
              </a:buClr>
              <a:buSzPts val="1400"/>
              <a:buChar char="•"/>
              <a:defRPr/>
            </a:lvl2pPr>
            <a:lvl3pPr marL="1828709" lvl="2" indent="-423312" algn="l">
              <a:lnSpc>
                <a:spcPct val="90000"/>
              </a:lnSpc>
              <a:spcBef>
                <a:spcPts val="533"/>
              </a:spcBef>
              <a:spcAft>
                <a:spcPts val="0"/>
              </a:spcAft>
              <a:buClr>
                <a:schemeClr val="dk1"/>
              </a:buClr>
              <a:buSzPts val="1400"/>
              <a:buChar char="•"/>
              <a:defRPr/>
            </a:lvl3pPr>
            <a:lvl4pPr marL="2438278" lvl="3" indent="-423312" algn="l">
              <a:lnSpc>
                <a:spcPct val="90000"/>
              </a:lnSpc>
              <a:spcBef>
                <a:spcPts val="533"/>
              </a:spcBef>
              <a:spcAft>
                <a:spcPts val="0"/>
              </a:spcAft>
              <a:buClr>
                <a:schemeClr val="dk1"/>
              </a:buClr>
              <a:buSzPts val="1400"/>
              <a:buChar char="•"/>
              <a:defRPr/>
            </a:lvl4pPr>
            <a:lvl5pPr marL="3047848" lvl="4" indent="-423312" algn="l">
              <a:lnSpc>
                <a:spcPct val="90000"/>
              </a:lnSpc>
              <a:spcBef>
                <a:spcPts val="533"/>
              </a:spcBef>
              <a:spcAft>
                <a:spcPts val="0"/>
              </a:spcAft>
              <a:buClr>
                <a:schemeClr val="dk1"/>
              </a:buClr>
              <a:buSzPts val="1400"/>
              <a:buChar char="•"/>
              <a:defRPr/>
            </a:lvl5pPr>
            <a:lvl6pPr marL="3657418" lvl="5" indent="-423312" algn="l">
              <a:lnSpc>
                <a:spcPct val="90000"/>
              </a:lnSpc>
              <a:spcBef>
                <a:spcPts val="533"/>
              </a:spcBef>
              <a:spcAft>
                <a:spcPts val="0"/>
              </a:spcAft>
              <a:buClr>
                <a:schemeClr val="dk1"/>
              </a:buClr>
              <a:buSzPts val="1400"/>
              <a:buChar char="•"/>
              <a:defRPr/>
            </a:lvl6pPr>
            <a:lvl7pPr marL="4266987" lvl="6" indent="-423312" algn="l">
              <a:lnSpc>
                <a:spcPct val="90000"/>
              </a:lnSpc>
              <a:spcBef>
                <a:spcPts val="533"/>
              </a:spcBef>
              <a:spcAft>
                <a:spcPts val="0"/>
              </a:spcAft>
              <a:buClr>
                <a:schemeClr val="dk1"/>
              </a:buClr>
              <a:buSzPts val="1400"/>
              <a:buChar char="•"/>
              <a:defRPr/>
            </a:lvl7pPr>
            <a:lvl8pPr marL="4876557" lvl="7" indent="-423312" algn="l">
              <a:lnSpc>
                <a:spcPct val="90000"/>
              </a:lnSpc>
              <a:spcBef>
                <a:spcPts val="533"/>
              </a:spcBef>
              <a:spcAft>
                <a:spcPts val="0"/>
              </a:spcAft>
              <a:buClr>
                <a:schemeClr val="dk1"/>
              </a:buClr>
              <a:buSzPts val="1400"/>
              <a:buChar char="•"/>
              <a:defRPr/>
            </a:lvl8pPr>
            <a:lvl9pPr marL="5486126" lvl="8" indent="-423312" algn="l">
              <a:lnSpc>
                <a:spcPct val="90000"/>
              </a:lnSpc>
              <a:spcBef>
                <a:spcPts val="533"/>
              </a:spcBef>
              <a:spcAft>
                <a:spcPts val="0"/>
              </a:spcAft>
              <a:buClr>
                <a:schemeClr val="dk1"/>
              </a:buClr>
              <a:buSzPts val="1400"/>
              <a:buChar char="•"/>
              <a:defRPr/>
            </a:lvl9pPr>
          </a:lstStyle>
          <a:p>
            <a:endParaRPr/>
          </a:p>
        </p:txBody>
      </p:sp>
      <p:sp>
        <p:nvSpPr>
          <p:cNvPr id="103" name="Google Shape;103;p20"/>
          <p:cNvSpPr txBox="1">
            <a:spLocks noGrp="1"/>
          </p:cNvSpPr>
          <p:nvPr>
            <p:ph type="body" idx="3"/>
          </p:nvPr>
        </p:nvSpPr>
        <p:spPr>
          <a:xfrm>
            <a:off x="6172202" y="1681163"/>
            <a:ext cx="5183188" cy="823912"/>
          </a:xfrm>
          <a:prstGeom prst="rect">
            <a:avLst/>
          </a:prstGeom>
          <a:noFill/>
          <a:ln>
            <a:noFill/>
          </a:ln>
        </p:spPr>
        <p:txBody>
          <a:bodyPr spcFirstLastPara="1" wrap="square" lIns="68575" tIns="34275" rIns="68575" bIns="34275" anchor="b" anchorCtr="0">
            <a:normAutofit/>
          </a:bodyPr>
          <a:lstStyle>
            <a:lvl1pPr marL="609570" lvl="0" indent="-304784" algn="l">
              <a:lnSpc>
                <a:spcPct val="90000"/>
              </a:lnSpc>
              <a:spcBef>
                <a:spcPts val="1067"/>
              </a:spcBef>
              <a:spcAft>
                <a:spcPts val="0"/>
              </a:spcAft>
              <a:buClr>
                <a:schemeClr val="dk1"/>
              </a:buClr>
              <a:buSzPts val="1800"/>
              <a:buNone/>
              <a:defRPr sz="2400" b="1"/>
            </a:lvl1pPr>
            <a:lvl2pPr marL="1219140" lvl="1" indent="-304784" algn="l">
              <a:lnSpc>
                <a:spcPct val="90000"/>
              </a:lnSpc>
              <a:spcBef>
                <a:spcPts val="533"/>
              </a:spcBef>
              <a:spcAft>
                <a:spcPts val="0"/>
              </a:spcAft>
              <a:buClr>
                <a:schemeClr val="dk1"/>
              </a:buClr>
              <a:buSzPts val="1500"/>
              <a:buNone/>
              <a:defRPr sz="2000" b="1"/>
            </a:lvl2pPr>
            <a:lvl3pPr marL="1828709" lvl="2" indent="-304784" algn="l">
              <a:lnSpc>
                <a:spcPct val="90000"/>
              </a:lnSpc>
              <a:spcBef>
                <a:spcPts val="533"/>
              </a:spcBef>
              <a:spcAft>
                <a:spcPts val="0"/>
              </a:spcAft>
              <a:buClr>
                <a:schemeClr val="dk1"/>
              </a:buClr>
              <a:buSzPts val="1400"/>
              <a:buNone/>
              <a:defRPr sz="1867" b="1"/>
            </a:lvl3pPr>
            <a:lvl4pPr marL="2438278" lvl="3" indent="-304784" algn="l">
              <a:lnSpc>
                <a:spcPct val="90000"/>
              </a:lnSpc>
              <a:spcBef>
                <a:spcPts val="533"/>
              </a:spcBef>
              <a:spcAft>
                <a:spcPts val="0"/>
              </a:spcAft>
              <a:buClr>
                <a:schemeClr val="dk1"/>
              </a:buClr>
              <a:buSzPts val="1200"/>
              <a:buNone/>
              <a:defRPr sz="1600" b="1"/>
            </a:lvl4pPr>
            <a:lvl5pPr marL="3047848" lvl="4" indent="-304784" algn="l">
              <a:lnSpc>
                <a:spcPct val="90000"/>
              </a:lnSpc>
              <a:spcBef>
                <a:spcPts val="533"/>
              </a:spcBef>
              <a:spcAft>
                <a:spcPts val="0"/>
              </a:spcAft>
              <a:buClr>
                <a:schemeClr val="dk1"/>
              </a:buClr>
              <a:buSzPts val="1200"/>
              <a:buNone/>
              <a:defRPr sz="1600" b="1"/>
            </a:lvl5pPr>
            <a:lvl6pPr marL="3657418" lvl="5" indent="-304784" algn="l">
              <a:lnSpc>
                <a:spcPct val="90000"/>
              </a:lnSpc>
              <a:spcBef>
                <a:spcPts val="533"/>
              </a:spcBef>
              <a:spcAft>
                <a:spcPts val="0"/>
              </a:spcAft>
              <a:buClr>
                <a:schemeClr val="dk1"/>
              </a:buClr>
              <a:buSzPts val="1200"/>
              <a:buNone/>
              <a:defRPr sz="1600" b="1"/>
            </a:lvl6pPr>
            <a:lvl7pPr marL="4266987" lvl="6" indent="-304784" algn="l">
              <a:lnSpc>
                <a:spcPct val="90000"/>
              </a:lnSpc>
              <a:spcBef>
                <a:spcPts val="533"/>
              </a:spcBef>
              <a:spcAft>
                <a:spcPts val="0"/>
              </a:spcAft>
              <a:buClr>
                <a:schemeClr val="dk1"/>
              </a:buClr>
              <a:buSzPts val="1200"/>
              <a:buNone/>
              <a:defRPr sz="1600" b="1"/>
            </a:lvl7pPr>
            <a:lvl8pPr marL="4876557" lvl="7" indent="-304784" algn="l">
              <a:lnSpc>
                <a:spcPct val="90000"/>
              </a:lnSpc>
              <a:spcBef>
                <a:spcPts val="533"/>
              </a:spcBef>
              <a:spcAft>
                <a:spcPts val="0"/>
              </a:spcAft>
              <a:buClr>
                <a:schemeClr val="dk1"/>
              </a:buClr>
              <a:buSzPts val="1200"/>
              <a:buNone/>
              <a:defRPr sz="1600" b="1"/>
            </a:lvl8pPr>
            <a:lvl9pPr marL="5486126" lvl="8" indent="-304784" algn="l">
              <a:lnSpc>
                <a:spcPct val="90000"/>
              </a:lnSpc>
              <a:spcBef>
                <a:spcPts val="533"/>
              </a:spcBef>
              <a:spcAft>
                <a:spcPts val="0"/>
              </a:spcAft>
              <a:buClr>
                <a:schemeClr val="dk1"/>
              </a:buClr>
              <a:buSzPts val="1200"/>
              <a:buNone/>
              <a:defRPr sz="1600" b="1"/>
            </a:lvl9pPr>
          </a:lstStyle>
          <a:p>
            <a:endParaRPr/>
          </a:p>
        </p:txBody>
      </p:sp>
      <p:sp>
        <p:nvSpPr>
          <p:cNvPr id="104" name="Google Shape;104;p20"/>
          <p:cNvSpPr txBox="1">
            <a:spLocks noGrp="1"/>
          </p:cNvSpPr>
          <p:nvPr>
            <p:ph type="body" idx="4"/>
          </p:nvPr>
        </p:nvSpPr>
        <p:spPr>
          <a:xfrm>
            <a:off x="6172202" y="2505075"/>
            <a:ext cx="5183188" cy="3684588"/>
          </a:xfrm>
          <a:prstGeom prst="rect">
            <a:avLst/>
          </a:prstGeom>
          <a:noFill/>
          <a:ln>
            <a:noFill/>
          </a:ln>
        </p:spPr>
        <p:txBody>
          <a:bodyPr spcFirstLastPara="1" wrap="square" lIns="68575" tIns="34275" rIns="68575" bIns="34275" anchor="t" anchorCtr="0">
            <a:normAutofit/>
          </a:bodyPr>
          <a:lstStyle>
            <a:lvl1pPr marL="609570" lvl="0" indent="-423312" algn="l">
              <a:lnSpc>
                <a:spcPct val="90000"/>
              </a:lnSpc>
              <a:spcBef>
                <a:spcPts val="1067"/>
              </a:spcBef>
              <a:spcAft>
                <a:spcPts val="0"/>
              </a:spcAft>
              <a:buClr>
                <a:schemeClr val="dk1"/>
              </a:buClr>
              <a:buSzPts val="1400"/>
              <a:buChar char="•"/>
              <a:defRPr/>
            </a:lvl1pPr>
            <a:lvl2pPr marL="1219140" lvl="1" indent="-423312" algn="l">
              <a:lnSpc>
                <a:spcPct val="90000"/>
              </a:lnSpc>
              <a:spcBef>
                <a:spcPts val="533"/>
              </a:spcBef>
              <a:spcAft>
                <a:spcPts val="0"/>
              </a:spcAft>
              <a:buClr>
                <a:schemeClr val="dk1"/>
              </a:buClr>
              <a:buSzPts val="1400"/>
              <a:buChar char="•"/>
              <a:defRPr/>
            </a:lvl2pPr>
            <a:lvl3pPr marL="1828709" lvl="2" indent="-423312" algn="l">
              <a:lnSpc>
                <a:spcPct val="90000"/>
              </a:lnSpc>
              <a:spcBef>
                <a:spcPts val="533"/>
              </a:spcBef>
              <a:spcAft>
                <a:spcPts val="0"/>
              </a:spcAft>
              <a:buClr>
                <a:schemeClr val="dk1"/>
              </a:buClr>
              <a:buSzPts val="1400"/>
              <a:buChar char="•"/>
              <a:defRPr/>
            </a:lvl3pPr>
            <a:lvl4pPr marL="2438278" lvl="3" indent="-423312" algn="l">
              <a:lnSpc>
                <a:spcPct val="90000"/>
              </a:lnSpc>
              <a:spcBef>
                <a:spcPts val="533"/>
              </a:spcBef>
              <a:spcAft>
                <a:spcPts val="0"/>
              </a:spcAft>
              <a:buClr>
                <a:schemeClr val="dk1"/>
              </a:buClr>
              <a:buSzPts val="1400"/>
              <a:buChar char="•"/>
              <a:defRPr/>
            </a:lvl4pPr>
            <a:lvl5pPr marL="3047848" lvl="4" indent="-423312" algn="l">
              <a:lnSpc>
                <a:spcPct val="90000"/>
              </a:lnSpc>
              <a:spcBef>
                <a:spcPts val="533"/>
              </a:spcBef>
              <a:spcAft>
                <a:spcPts val="0"/>
              </a:spcAft>
              <a:buClr>
                <a:schemeClr val="dk1"/>
              </a:buClr>
              <a:buSzPts val="1400"/>
              <a:buChar char="•"/>
              <a:defRPr/>
            </a:lvl5pPr>
            <a:lvl6pPr marL="3657418" lvl="5" indent="-423312" algn="l">
              <a:lnSpc>
                <a:spcPct val="90000"/>
              </a:lnSpc>
              <a:spcBef>
                <a:spcPts val="533"/>
              </a:spcBef>
              <a:spcAft>
                <a:spcPts val="0"/>
              </a:spcAft>
              <a:buClr>
                <a:schemeClr val="dk1"/>
              </a:buClr>
              <a:buSzPts val="1400"/>
              <a:buChar char="•"/>
              <a:defRPr/>
            </a:lvl6pPr>
            <a:lvl7pPr marL="4266987" lvl="6" indent="-423312" algn="l">
              <a:lnSpc>
                <a:spcPct val="90000"/>
              </a:lnSpc>
              <a:spcBef>
                <a:spcPts val="533"/>
              </a:spcBef>
              <a:spcAft>
                <a:spcPts val="0"/>
              </a:spcAft>
              <a:buClr>
                <a:schemeClr val="dk1"/>
              </a:buClr>
              <a:buSzPts val="1400"/>
              <a:buChar char="•"/>
              <a:defRPr/>
            </a:lvl7pPr>
            <a:lvl8pPr marL="4876557" lvl="7" indent="-423312" algn="l">
              <a:lnSpc>
                <a:spcPct val="90000"/>
              </a:lnSpc>
              <a:spcBef>
                <a:spcPts val="533"/>
              </a:spcBef>
              <a:spcAft>
                <a:spcPts val="0"/>
              </a:spcAft>
              <a:buClr>
                <a:schemeClr val="dk1"/>
              </a:buClr>
              <a:buSzPts val="1400"/>
              <a:buChar char="•"/>
              <a:defRPr/>
            </a:lvl8pPr>
            <a:lvl9pPr marL="5486126" lvl="8" indent="-423312" algn="l">
              <a:lnSpc>
                <a:spcPct val="90000"/>
              </a:lnSpc>
              <a:spcBef>
                <a:spcPts val="533"/>
              </a:spcBef>
              <a:spcAft>
                <a:spcPts val="0"/>
              </a:spcAft>
              <a:buClr>
                <a:schemeClr val="dk1"/>
              </a:buClr>
              <a:buSzPts val="1400"/>
              <a:buChar char="•"/>
              <a:defRPr/>
            </a:lvl9pPr>
          </a:lstStyle>
          <a:p>
            <a:endParaRPr/>
          </a:p>
        </p:txBody>
      </p:sp>
      <p:sp>
        <p:nvSpPr>
          <p:cNvPr id="105" name="Google Shape;105;p20"/>
          <p:cNvSpPr txBox="1">
            <a:spLocks noGrp="1"/>
          </p:cNvSpPr>
          <p:nvPr>
            <p:ph type="dt" idx="10"/>
          </p:nvPr>
        </p:nvSpPr>
        <p:spPr>
          <a:xfrm>
            <a:off x="838200" y="6356352"/>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6" name="Google Shape;106;p20"/>
          <p:cNvSpPr txBox="1">
            <a:spLocks noGrp="1"/>
          </p:cNvSpPr>
          <p:nvPr>
            <p:ph type="ftr" idx="11"/>
          </p:nvPr>
        </p:nvSpPr>
        <p:spPr>
          <a:xfrm>
            <a:off x="4038600" y="6356352"/>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7" name="Google Shape;107;p20"/>
          <p:cNvSpPr txBox="1">
            <a:spLocks noGrp="1"/>
          </p:cNvSpPr>
          <p:nvPr>
            <p:ph type="sldNum" idx="12"/>
          </p:nvPr>
        </p:nvSpPr>
        <p:spPr>
          <a:xfrm>
            <a:off x="8610600" y="6356352"/>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8334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8"/>
        <p:cNvGrpSpPr/>
        <p:nvPr/>
      </p:nvGrpSpPr>
      <p:grpSpPr>
        <a:xfrm>
          <a:off x="0" y="0"/>
          <a:ext cx="0" cy="0"/>
          <a:chOff x="0" y="0"/>
          <a:chExt cx="0" cy="0"/>
        </a:xfrm>
      </p:grpSpPr>
      <p:sp>
        <p:nvSpPr>
          <p:cNvPr id="109" name="Google Shape;109;p21"/>
          <p:cNvSpPr txBox="1">
            <a:spLocks noGrp="1"/>
          </p:cNvSpPr>
          <p:nvPr>
            <p:ph type="title"/>
          </p:nvPr>
        </p:nvSpPr>
        <p:spPr>
          <a:xfrm>
            <a:off x="838200" y="365128"/>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0" name="Google Shape;110;p21"/>
          <p:cNvSpPr txBox="1">
            <a:spLocks noGrp="1"/>
          </p:cNvSpPr>
          <p:nvPr>
            <p:ph type="dt" idx="10"/>
          </p:nvPr>
        </p:nvSpPr>
        <p:spPr>
          <a:xfrm>
            <a:off x="838200" y="6356352"/>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1" name="Google Shape;111;p21"/>
          <p:cNvSpPr txBox="1">
            <a:spLocks noGrp="1"/>
          </p:cNvSpPr>
          <p:nvPr>
            <p:ph type="ftr" idx="11"/>
          </p:nvPr>
        </p:nvSpPr>
        <p:spPr>
          <a:xfrm>
            <a:off x="4038600" y="6356352"/>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2" name="Google Shape;112;p21"/>
          <p:cNvSpPr txBox="1">
            <a:spLocks noGrp="1"/>
          </p:cNvSpPr>
          <p:nvPr>
            <p:ph type="sldNum" idx="12"/>
          </p:nvPr>
        </p:nvSpPr>
        <p:spPr>
          <a:xfrm>
            <a:off x="8610600" y="6356352"/>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5643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3"/>
        <p:cNvGrpSpPr/>
        <p:nvPr/>
      </p:nvGrpSpPr>
      <p:grpSpPr>
        <a:xfrm>
          <a:off x="0" y="0"/>
          <a:ext cx="0" cy="0"/>
          <a:chOff x="0" y="0"/>
          <a:chExt cx="0" cy="0"/>
        </a:xfrm>
      </p:grpSpPr>
      <p:sp>
        <p:nvSpPr>
          <p:cNvPr id="114" name="Google Shape;114;p22"/>
          <p:cNvSpPr txBox="1">
            <a:spLocks noGrp="1"/>
          </p:cNvSpPr>
          <p:nvPr>
            <p:ph type="dt" idx="10"/>
          </p:nvPr>
        </p:nvSpPr>
        <p:spPr>
          <a:xfrm>
            <a:off x="838200" y="6356352"/>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5" name="Google Shape;115;p22"/>
          <p:cNvSpPr txBox="1">
            <a:spLocks noGrp="1"/>
          </p:cNvSpPr>
          <p:nvPr>
            <p:ph type="ftr" idx="11"/>
          </p:nvPr>
        </p:nvSpPr>
        <p:spPr>
          <a:xfrm>
            <a:off x="4038600" y="6356352"/>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6" name="Google Shape;116;p22"/>
          <p:cNvSpPr txBox="1">
            <a:spLocks noGrp="1"/>
          </p:cNvSpPr>
          <p:nvPr>
            <p:ph type="sldNum" idx="12"/>
          </p:nvPr>
        </p:nvSpPr>
        <p:spPr>
          <a:xfrm>
            <a:off x="8610600" y="6356352"/>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9185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17"/>
        <p:cNvGrpSpPr/>
        <p:nvPr/>
      </p:nvGrpSpPr>
      <p:grpSpPr>
        <a:xfrm>
          <a:off x="0" y="0"/>
          <a:ext cx="0" cy="0"/>
          <a:chOff x="0" y="0"/>
          <a:chExt cx="0" cy="0"/>
        </a:xfrm>
      </p:grpSpPr>
      <p:sp>
        <p:nvSpPr>
          <p:cNvPr id="118" name="Google Shape;118;p23"/>
          <p:cNvSpPr txBox="1">
            <a:spLocks noGrp="1"/>
          </p:cNvSpPr>
          <p:nvPr>
            <p:ph type="title"/>
          </p:nvPr>
        </p:nvSpPr>
        <p:spPr>
          <a:xfrm>
            <a:off x="839788" y="457200"/>
            <a:ext cx="3932237" cy="16002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3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9" name="Google Shape;119;p23"/>
          <p:cNvSpPr>
            <a:spLocks noGrp="1"/>
          </p:cNvSpPr>
          <p:nvPr>
            <p:ph type="pic" idx="2"/>
          </p:nvPr>
        </p:nvSpPr>
        <p:spPr>
          <a:xfrm>
            <a:off x="5183188" y="987428"/>
            <a:ext cx="6172200" cy="4873625"/>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20" name="Google Shape;120;p23"/>
          <p:cNvSpPr txBox="1">
            <a:spLocks noGrp="1"/>
          </p:cNvSpPr>
          <p:nvPr>
            <p:ph type="body" idx="1"/>
          </p:nvPr>
        </p:nvSpPr>
        <p:spPr>
          <a:xfrm>
            <a:off x="839788" y="2057402"/>
            <a:ext cx="3932237" cy="3811588"/>
          </a:xfrm>
          <a:prstGeom prst="rect">
            <a:avLst/>
          </a:prstGeom>
          <a:noFill/>
          <a:ln>
            <a:noFill/>
          </a:ln>
        </p:spPr>
        <p:txBody>
          <a:bodyPr spcFirstLastPara="1" wrap="square" lIns="68575" tIns="34275" rIns="68575" bIns="34275" anchor="t" anchorCtr="0">
            <a:normAutofit/>
          </a:bodyPr>
          <a:lstStyle>
            <a:lvl1pPr marL="609570" lvl="0" indent="-304784" algn="l">
              <a:lnSpc>
                <a:spcPct val="90000"/>
              </a:lnSpc>
              <a:spcBef>
                <a:spcPts val="1067"/>
              </a:spcBef>
              <a:spcAft>
                <a:spcPts val="0"/>
              </a:spcAft>
              <a:buClr>
                <a:schemeClr val="dk1"/>
              </a:buClr>
              <a:buSzPts val="1200"/>
              <a:buNone/>
              <a:defRPr sz="1600"/>
            </a:lvl1pPr>
            <a:lvl2pPr marL="1219140" lvl="1" indent="-304784" algn="l">
              <a:lnSpc>
                <a:spcPct val="90000"/>
              </a:lnSpc>
              <a:spcBef>
                <a:spcPts val="533"/>
              </a:spcBef>
              <a:spcAft>
                <a:spcPts val="0"/>
              </a:spcAft>
              <a:buClr>
                <a:schemeClr val="dk1"/>
              </a:buClr>
              <a:buSzPts val="1100"/>
              <a:buNone/>
              <a:defRPr sz="1467"/>
            </a:lvl2pPr>
            <a:lvl3pPr marL="1828709" lvl="2" indent="-304784" algn="l">
              <a:lnSpc>
                <a:spcPct val="90000"/>
              </a:lnSpc>
              <a:spcBef>
                <a:spcPts val="533"/>
              </a:spcBef>
              <a:spcAft>
                <a:spcPts val="0"/>
              </a:spcAft>
              <a:buClr>
                <a:schemeClr val="dk1"/>
              </a:buClr>
              <a:buSzPts val="900"/>
              <a:buNone/>
              <a:defRPr sz="1200"/>
            </a:lvl3pPr>
            <a:lvl4pPr marL="2438278" lvl="3" indent="-304784" algn="l">
              <a:lnSpc>
                <a:spcPct val="90000"/>
              </a:lnSpc>
              <a:spcBef>
                <a:spcPts val="533"/>
              </a:spcBef>
              <a:spcAft>
                <a:spcPts val="0"/>
              </a:spcAft>
              <a:buClr>
                <a:schemeClr val="dk1"/>
              </a:buClr>
              <a:buSzPts val="800"/>
              <a:buNone/>
              <a:defRPr sz="1067"/>
            </a:lvl4pPr>
            <a:lvl5pPr marL="3047848" lvl="4" indent="-304784" algn="l">
              <a:lnSpc>
                <a:spcPct val="90000"/>
              </a:lnSpc>
              <a:spcBef>
                <a:spcPts val="533"/>
              </a:spcBef>
              <a:spcAft>
                <a:spcPts val="0"/>
              </a:spcAft>
              <a:buClr>
                <a:schemeClr val="dk1"/>
              </a:buClr>
              <a:buSzPts val="800"/>
              <a:buNone/>
              <a:defRPr sz="1067"/>
            </a:lvl5pPr>
            <a:lvl6pPr marL="3657418" lvl="5" indent="-304784" algn="l">
              <a:lnSpc>
                <a:spcPct val="90000"/>
              </a:lnSpc>
              <a:spcBef>
                <a:spcPts val="533"/>
              </a:spcBef>
              <a:spcAft>
                <a:spcPts val="0"/>
              </a:spcAft>
              <a:buClr>
                <a:schemeClr val="dk1"/>
              </a:buClr>
              <a:buSzPts val="800"/>
              <a:buNone/>
              <a:defRPr sz="1067"/>
            </a:lvl6pPr>
            <a:lvl7pPr marL="4266987" lvl="6" indent="-304784" algn="l">
              <a:lnSpc>
                <a:spcPct val="90000"/>
              </a:lnSpc>
              <a:spcBef>
                <a:spcPts val="533"/>
              </a:spcBef>
              <a:spcAft>
                <a:spcPts val="0"/>
              </a:spcAft>
              <a:buClr>
                <a:schemeClr val="dk1"/>
              </a:buClr>
              <a:buSzPts val="800"/>
              <a:buNone/>
              <a:defRPr sz="1067"/>
            </a:lvl7pPr>
            <a:lvl8pPr marL="4876557" lvl="7" indent="-304784" algn="l">
              <a:lnSpc>
                <a:spcPct val="90000"/>
              </a:lnSpc>
              <a:spcBef>
                <a:spcPts val="533"/>
              </a:spcBef>
              <a:spcAft>
                <a:spcPts val="0"/>
              </a:spcAft>
              <a:buClr>
                <a:schemeClr val="dk1"/>
              </a:buClr>
              <a:buSzPts val="800"/>
              <a:buNone/>
              <a:defRPr sz="1067"/>
            </a:lvl8pPr>
            <a:lvl9pPr marL="5486126" lvl="8" indent="-304784" algn="l">
              <a:lnSpc>
                <a:spcPct val="90000"/>
              </a:lnSpc>
              <a:spcBef>
                <a:spcPts val="533"/>
              </a:spcBef>
              <a:spcAft>
                <a:spcPts val="0"/>
              </a:spcAft>
              <a:buClr>
                <a:schemeClr val="dk1"/>
              </a:buClr>
              <a:buSzPts val="800"/>
              <a:buNone/>
              <a:defRPr sz="1067"/>
            </a:lvl9pPr>
          </a:lstStyle>
          <a:p>
            <a:endParaRPr/>
          </a:p>
        </p:txBody>
      </p:sp>
      <p:sp>
        <p:nvSpPr>
          <p:cNvPr id="121" name="Google Shape;121;p23"/>
          <p:cNvSpPr txBox="1">
            <a:spLocks noGrp="1"/>
          </p:cNvSpPr>
          <p:nvPr>
            <p:ph type="dt" idx="10"/>
          </p:nvPr>
        </p:nvSpPr>
        <p:spPr>
          <a:xfrm>
            <a:off x="838200" y="6356352"/>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2" name="Google Shape;122;p23"/>
          <p:cNvSpPr txBox="1">
            <a:spLocks noGrp="1"/>
          </p:cNvSpPr>
          <p:nvPr>
            <p:ph type="ftr" idx="11"/>
          </p:nvPr>
        </p:nvSpPr>
        <p:spPr>
          <a:xfrm>
            <a:off x="4038600" y="6356352"/>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3" name="Google Shape;123;p23"/>
          <p:cNvSpPr txBox="1">
            <a:spLocks noGrp="1"/>
          </p:cNvSpPr>
          <p:nvPr>
            <p:ph type="sldNum" idx="12"/>
          </p:nvPr>
        </p:nvSpPr>
        <p:spPr>
          <a:xfrm>
            <a:off x="8610600" y="6356352"/>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35788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AF587-382B-6042-B08C-F542449F1E06}"/>
              </a:ext>
            </a:extLst>
          </p:cNvPr>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D0E976-38E3-5A47-83FC-0E4A7AC42D32}"/>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1" indent="0">
              <a:buNone/>
              <a:defRPr sz="2000">
                <a:solidFill>
                  <a:schemeClr val="tx1">
                    <a:tint val="75000"/>
                  </a:schemeClr>
                </a:solidFill>
              </a:defRPr>
            </a:lvl2pPr>
            <a:lvl3pPr marL="914361" indent="0">
              <a:buNone/>
              <a:defRPr sz="1800">
                <a:solidFill>
                  <a:schemeClr val="tx1">
                    <a:tint val="75000"/>
                  </a:schemeClr>
                </a:solidFill>
              </a:defRPr>
            </a:lvl3pPr>
            <a:lvl4pPr marL="1371542" indent="0">
              <a:buNone/>
              <a:defRPr sz="1600">
                <a:solidFill>
                  <a:schemeClr val="tx1">
                    <a:tint val="75000"/>
                  </a:schemeClr>
                </a:solidFill>
              </a:defRPr>
            </a:lvl4pPr>
            <a:lvl5pPr marL="1828722" indent="0">
              <a:buNone/>
              <a:defRPr sz="1600">
                <a:solidFill>
                  <a:schemeClr val="tx1">
                    <a:tint val="75000"/>
                  </a:schemeClr>
                </a:solidFill>
              </a:defRPr>
            </a:lvl5pPr>
            <a:lvl6pPr marL="2285903" indent="0">
              <a:buNone/>
              <a:defRPr sz="1600">
                <a:solidFill>
                  <a:schemeClr val="tx1">
                    <a:tint val="75000"/>
                  </a:schemeClr>
                </a:solidFill>
              </a:defRPr>
            </a:lvl6pPr>
            <a:lvl7pPr marL="2743083" indent="0">
              <a:buNone/>
              <a:defRPr sz="1600">
                <a:solidFill>
                  <a:schemeClr val="tx1">
                    <a:tint val="75000"/>
                  </a:schemeClr>
                </a:solidFill>
              </a:defRPr>
            </a:lvl7pPr>
            <a:lvl8pPr marL="3200264" indent="0">
              <a:buNone/>
              <a:defRPr sz="1600">
                <a:solidFill>
                  <a:schemeClr val="tx1">
                    <a:tint val="75000"/>
                  </a:schemeClr>
                </a:solidFill>
              </a:defRPr>
            </a:lvl8pPr>
            <a:lvl9pPr marL="3657445"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FBD2C47-0383-894E-A80B-1F7141DFD293}"/>
              </a:ext>
            </a:extLst>
          </p:cNvPr>
          <p:cNvSpPr>
            <a:spLocks noGrp="1"/>
          </p:cNvSpPr>
          <p:nvPr>
            <p:ph type="dt" sz="half" idx="10"/>
          </p:nvPr>
        </p:nvSpPr>
        <p:spPr/>
        <p:txBody>
          <a:bodyPr/>
          <a:lstStyle/>
          <a:p>
            <a:pPr defTabSz="914361">
              <a:defRPr/>
            </a:pPr>
            <a:fld id="{E9D6B317-F22C-CD40-A005-BB580721E0D5}" type="datetimeFigureOut">
              <a:rPr lang="en-US" smtClean="0">
                <a:solidFill>
                  <a:srgbClr val="000000">
                    <a:tint val="75000"/>
                  </a:srgbClr>
                </a:solidFill>
              </a:rPr>
              <a:pPr defTabSz="914361">
                <a:defRPr/>
              </a:pPr>
              <a:t>11/2/2022</a:t>
            </a:fld>
            <a:endParaRPr lang="en-US">
              <a:solidFill>
                <a:srgbClr val="000000">
                  <a:tint val="75000"/>
                </a:srgbClr>
              </a:solidFill>
            </a:endParaRPr>
          </a:p>
        </p:txBody>
      </p:sp>
      <p:sp>
        <p:nvSpPr>
          <p:cNvPr id="5" name="Footer Placeholder 4">
            <a:extLst>
              <a:ext uri="{FF2B5EF4-FFF2-40B4-BE49-F238E27FC236}">
                <a16:creationId xmlns:a16="http://schemas.microsoft.com/office/drawing/2014/main" id="{5736A0FE-98F4-474B-99F0-5B5F815C6E68}"/>
              </a:ext>
            </a:extLst>
          </p:cNvPr>
          <p:cNvSpPr>
            <a:spLocks noGrp="1"/>
          </p:cNvSpPr>
          <p:nvPr>
            <p:ph type="ftr" sz="quarter" idx="11"/>
          </p:nvPr>
        </p:nvSpPr>
        <p:spPr/>
        <p:txBody>
          <a:bodyPr/>
          <a:lstStyle/>
          <a:p>
            <a:pPr defTabSz="914361">
              <a:defRPr/>
            </a:pPr>
            <a:endParaRPr lang="en-US">
              <a:solidFill>
                <a:srgbClr val="000000">
                  <a:tint val="75000"/>
                </a:srgbClr>
              </a:solidFill>
            </a:endParaRPr>
          </a:p>
        </p:txBody>
      </p:sp>
      <p:sp>
        <p:nvSpPr>
          <p:cNvPr id="6" name="Slide Number Placeholder 5">
            <a:extLst>
              <a:ext uri="{FF2B5EF4-FFF2-40B4-BE49-F238E27FC236}">
                <a16:creationId xmlns:a16="http://schemas.microsoft.com/office/drawing/2014/main" id="{1E1A8C44-8370-1045-945B-1BECFE50AA10}"/>
              </a:ext>
            </a:extLst>
          </p:cNvPr>
          <p:cNvSpPr>
            <a:spLocks noGrp="1"/>
          </p:cNvSpPr>
          <p:nvPr>
            <p:ph type="sldNum" sz="quarter" idx="12"/>
          </p:nvPr>
        </p:nvSpPr>
        <p:spPr/>
        <p:txBody>
          <a:bodyPr/>
          <a:lstStyle/>
          <a:p>
            <a:pPr defTabSz="914361">
              <a:defRPr/>
            </a:pPr>
            <a:fld id="{24866AFC-A628-1A41-BB1A-8F919A9A081A}" type="slidenum">
              <a:rPr lang="en-US" smtClean="0">
                <a:solidFill>
                  <a:srgbClr val="000000">
                    <a:tint val="75000"/>
                  </a:srgbClr>
                </a:solidFill>
              </a:rPr>
              <a:pPr defTabSz="914361">
                <a:defRPr/>
              </a:pPr>
              <a:t>‹#›</a:t>
            </a:fld>
            <a:endParaRPr lang="en-US">
              <a:solidFill>
                <a:srgbClr val="000000">
                  <a:tint val="75000"/>
                </a:srgbClr>
              </a:solidFill>
            </a:endParaRPr>
          </a:p>
        </p:txBody>
      </p:sp>
    </p:spTree>
    <p:extLst>
      <p:ext uri="{BB962C8B-B14F-4D97-AF65-F5344CB8AC3E}">
        <p14:creationId xmlns:p14="http://schemas.microsoft.com/office/powerpoint/2010/main" val="4005463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24"/>
        <p:cNvGrpSpPr/>
        <p:nvPr/>
      </p:nvGrpSpPr>
      <p:grpSpPr>
        <a:xfrm>
          <a:off x="0" y="0"/>
          <a:ext cx="0" cy="0"/>
          <a:chOff x="0" y="0"/>
          <a:chExt cx="0" cy="0"/>
        </a:xfrm>
      </p:grpSpPr>
      <p:sp>
        <p:nvSpPr>
          <p:cNvPr id="125" name="Google Shape;125;p24"/>
          <p:cNvSpPr txBox="1">
            <a:spLocks noGrp="1"/>
          </p:cNvSpPr>
          <p:nvPr>
            <p:ph type="title"/>
          </p:nvPr>
        </p:nvSpPr>
        <p:spPr>
          <a:xfrm>
            <a:off x="838200" y="365128"/>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6" name="Google Shape;126;p24"/>
          <p:cNvSpPr txBox="1">
            <a:spLocks noGrp="1"/>
          </p:cNvSpPr>
          <p:nvPr>
            <p:ph type="body" idx="1"/>
          </p:nvPr>
        </p:nvSpPr>
        <p:spPr>
          <a:xfrm rot="5400000">
            <a:off x="3920332" y="-1256505"/>
            <a:ext cx="4351339" cy="10515600"/>
          </a:xfrm>
          <a:prstGeom prst="rect">
            <a:avLst/>
          </a:prstGeom>
          <a:noFill/>
          <a:ln>
            <a:noFill/>
          </a:ln>
        </p:spPr>
        <p:txBody>
          <a:bodyPr spcFirstLastPara="1" wrap="square" lIns="68575" tIns="34275" rIns="68575" bIns="34275" anchor="t" anchorCtr="0">
            <a:normAutofit/>
          </a:bodyPr>
          <a:lstStyle>
            <a:lvl1pPr marL="609570" lvl="0" indent="-423312" algn="l">
              <a:lnSpc>
                <a:spcPct val="90000"/>
              </a:lnSpc>
              <a:spcBef>
                <a:spcPts val="1067"/>
              </a:spcBef>
              <a:spcAft>
                <a:spcPts val="0"/>
              </a:spcAft>
              <a:buClr>
                <a:schemeClr val="dk1"/>
              </a:buClr>
              <a:buSzPts val="1400"/>
              <a:buChar char="•"/>
              <a:defRPr/>
            </a:lvl1pPr>
            <a:lvl2pPr marL="1219140" lvl="1" indent="-423312" algn="l">
              <a:lnSpc>
                <a:spcPct val="90000"/>
              </a:lnSpc>
              <a:spcBef>
                <a:spcPts val="533"/>
              </a:spcBef>
              <a:spcAft>
                <a:spcPts val="0"/>
              </a:spcAft>
              <a:buClr>
                <a:schemeClr val="dk1"/>
              </a:buClr>
              <a:buSzPts val="1400"/>
              <a:buChar char="•"/>
              <a:defRPr/>
            </a:lvl2pPr>
            <a:lvl3pPr marL="1828709" lvl="2" indent="-423312" algn="l">
              <a:lnSpc>
                <a:spcPct val="90000"/>
              </a:lnSpc>
              <a:spcBef>
                <a:spcPts val="533"/>
              </a:spcBef>
              <a:spcAft>
                <a:spcPts val="0"/>
              </a:spcAft>
              <a:buClr>
                <a:schemeClr val="dk1"/>
              </a:buClr>
              <a:buSzPts val="1400"/>
              <a:buChar char="•"/>
              <a:defRPr/>
            </a:lvl3pPr>
            <a:lvl4pPr marL="2438278" lvl="3" indent="-423312" algn="l">
              <a:lnSpc>
                <a:spcPct val="90000"/>
              </a:lnSpc>
              <a:spcBef>
                <a:spcPts val="533"/>
              </a:spcBef>
              <a:spcAft>
                <a:spcPts val="0"/>
              </a:spcAft>
              <a:buClr>
                <a:schemeClr val="dk1"/>
              </a:buClr>
              <a:buSzPts val="1400"/>
              <a:buChar char="•"/>
              <a:defRPr/>
            </a:lvl4pPr>
            <a:lvl5pPr marL="3047848" lvl="4" indent="-423312" algn="l">
              <a:lnSpc>
                <a:spcPct val="90000"/>
              </a:lnSpc>
              <a:spcBef>
                <a:spcPts val="533"/>
              </a:spcBef>
              <a:spcAft>
                <a:spcPts val="0"/>
              </a:spcAft>
              <a:buClr>
                <a:schemeClr val="dk1"/>
              </a:buClr>
              <a:buSzPts val="1400"/>
              <a:buChar char="•"/>
              <a:defRPr/>
            </a:lvl5pPr>
            <a:lvl6pPr marL="3657418" lvl="5" indent="-423312" algn="l">
              <a:lnSpc>
                <a:spcPct val="90000"/>
              </a:lnSpc>
              <a:spcBef>
                <a:spcPts val="533"/>
              </a:spcBef>
              <a:spcAft>
                <a:spcPts val="0"/>
              </a:spcAft>
              <a:buClr>
                <a:schemeClr val="dk1"/>
              </a:buClr>
              <a:buSzPts val="1400"/>
              <a:buChar char="•"/>
              <a:defRPr/>
            </a:lvl6pPr>
            <a:lvl7pPr marL="4266987" lvl="6" indent="-423312" algn="l">
              <a:lnSpc>
                <a:spcPct val="90000"/>
              </a:lnSpc>
              <a:spcBef>
                <a:spcPts val="533"/>
              </a:spcBef>
              <a:spcAft>
                <a:spcPts val="0"/>
              </a:spcAft>
              <a:buClr>
                <a:schemeClr val="dk1"/>
              </a:buClr>
              <a:buSzPts val="1400"/>
              <a:buChar char="•"/>
              <a:defRPr/>
            </a:lvl7pPr>
            <a:lvl8pPr marL="4876557" lvl="7" indent="-423312" algn="l">
              <a:lnSpc>
                <a:spcPct val="90000"/>
              </a:lnSpc>
              <a:spcBef>
                <a:spcPts val="533"/>
              </a:spcBef>
              <a:spcAft>
                <a:spcPts val="0"/>
              </a:spcAft>
              <a:buClr>
                <a:schemeClr val="dk1"/>
              </a:buClr>
              <a:buSzPts val="1400"/>
              <a:buChar char="•"/>
              <a:defRPr/>
            </a:lvl8pPr>
            <a:lvl9pPr marL="5486126" lvl="8" indent="-423312" algn="l">
              <a:lnSpc>
                <a:spcPct val="90000"/>
              </a:lnSpc>
              <a:spcBef>
                <a:spcPts val="533"/>
              </a:spcBef>
              <a:spcAft>
                <a:spcPts val="0"/>
              </a:spcAft>
              <a:buClr>
                <a:schemeClr val="dk1"/>
              </a:buClr>
              <a:buSzPts val="1400"/>
              <a:buChar char="•"/>
              <a:defRPr/>
            </a:lvl9pPr>
          </a:lstStyle>
          <a:p>
            <a:endParaRPr/>
          </a:p>
        </p:txBody>
      </p:sp>
      <p:sp>
        <p:nvSpPr>
          <p:cNvPr id="127" name="Google Shape;127;p24"/>
          <p:cNvSpPr txBox="1">
            <a:spLocks noGrp="1"/>
          </p:cNvSpPr>
          <p:nvPr>
            <p:ph type="dt" idx="10"/>
          </p:nvPr>
        </p:nvSpPr>
        <p:spPr>
          <a:xfrm>
            <a:off x="838200" y="6356352"/>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8" name="Google Shape;128;p24"/>
          <p:cNvSpPr txBox="1">
            <a:spLocks noGrp="1"/>
          </p:cNvSpPr>
          <p:nvPr>
            <p:ph type="ftr" idx="11"/>
          </p:nvPr>
        </p:nvSpPr>
        <p:spPr>
          <a:xfrm>
            <a:off x="4038600" y="6356352"/>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9" name="Google Shape;129;p24"/>
          <p:cNvSpPr txBox="1">
            <a:spLocks noGrp="1"/>
          </p:cNvSpPr>
          <p:nvPr>
            <p:ph type="sldNum" idx="12"/>
          </p:nvPr>
        </p:nvSpPr>
        <p:spPr>
          <a:xfrm>
            <a:off x="8610600" y="6356352"/>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7240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30"/>
        <p:cNvGrpSpPr/>
        <p:nvPr/>
      </p:nvGrpSpPr>
      <p:grpSpPr>
        <a:xfrm>
          <a:off x="0" y="0"/>
          <a:ext cx="0" cy="0"/>
          <a:chOff x="0" y="0"/>
          <a:chExt cx="0" cy="0"/>
        </a:xfrm>
      </p:grpSpPr>
      <p:sp>
        <p:nvSpPr>
          <p:cNvPr id="131" name="Google Shape;131;p25"/>
          <p:cNvSpPr txBox="1">
            <a:spLocks noGrp="1"/>
          </p:cNvSpPr>
          <p:nvPr>
            <p:ph type="title"/>
          </p:nvPr>
        </p:nvSpPr>
        <p:spPr>
          <a:xfrm rot="5400000">
            <a:off x="7133433" y="1956595"/>
            <a:ext cx="5811839" cy="2628901"/>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2" name="Google Shape;132;p25"/>
          <p:cNvSpPr txBox="1">
            <a:spLocks noGrp="1"/>
          </p:cNvSpPr>
          <p:nvPr>
            <p:ph type="body" idx="1"/>
          </p:nvPr>
        </p:nvSpPr>
        <p:spPr>
          <a:xfrm rot="5400000">
            <a:off x="1799433" y="-596107"/>
            <a:ext cx="5811839" cy="7734301"/>
          </a:xfrm>
          <a:prstGeom prst="rect">
            <a:avLst/>
          </a:prstGeom>
          <a:noFill/>
          <a:ln>
            <a:noFill/>
          </a:ln>
        </p:spPr>
        <p:txBody>
          <a:bodyPr spcFirstLastPara="1" wrap="square" lIns="68575" tIns="34275" rIns="68575" bIns="34275" anchor="t" anchorCtr="0">
            <a:normAutofit/>
          </a:bodyPr>
          <a:lstStyle>
            <a:lvl1pPr marL="609570" lvl="0" indent="-423312" algn="l">
              <a:lnSpc>
                <a:spcPct val="90000"/>
              </a:lnSpc>
              <a:spcBef>
                <a:spcPts val="1067"/>
              </a:spcBef>
              <a:spcAft>
                <a:spcPts val="0"/>
              </a:spcAft>
              <a:buClr>
                <a:schemeClr val="dk1"/>
              </a:buClr>
              <a:buSzPts val="1400"/>
              <a:buChar char="•"/>
              <a:defRPr/>
            </a:lvl1pPr>
            <a:lvl2pPr marL="1219140" lvl="1" indent="-423312" algn="l">
              <a:lnSpc>
                <a:spcPct val="90000"/>
              </a:lnSpc>
              <a:spcBef>
                <a:spcPts val="533"/>
              </a:spcBef>
              <a:spcAft>
                <a:spcPts val="0"/>
              </a:spcAft>
              <a:buClr>
                <a:schemeClr val="dk1"/>
              </a:buClr>
              <a:buSzPts val="1400"/>
              <a:buChar char="•"/>
              <a:defRPr/>
            </a:lvl2pPr>
            <a:lvl3pPr marL="1828709" lvl="2" indent="-423312" algn="l">
              <a:lnSpc>
                <a:spcPct val="90000"/>
              </a:lnSpc>
              <a:spcBef>
                <a:spcPts val="533"/>
              </a:spcBef>
              <a:spcAft>
                <a:spcPts val="0"/>
              </a:spcAft>
              <a:buClr>
                <a:schemeClr val="dk1"/>
              </a:buClr>
              <a:buSzPts val="1400"/>
              <a:buChar char="•"/>
              <a:defRPr/>
            </a:lvl3pPr>
            <a:lvl4pPr marL="2438278" lvl="3" indent="-423312" algn="l">
              <a:lnSpc>
                <a:spcPct val="90000"/>
              </a:lnSpc>
              <a:spcBef>
                <a:spcPts val="533"/>
              </a:spcBef>
              <a:spcAft>
                <a:spcPts val="0"/>
              </a:spcAft>
              <a:buClr>
                <a:schemeClr val="dk1"/>
              </a:buClr>
              <a:buSzPts val="1400"/>
              <a:buChar char="•"/>
              <a:defRPr/>
            </a:lvl4pPr>
            <a:lvl5pPr marL="3047848" lvl="4" indent="-423312" algn="l">
              <a:lnSpc>
                <a:spcPct val="90000"/>
              </a:lnSpc>
              <a:spcBef>
                <a:spcPts val="533"/>
              </a:spcBef>
              <a:spcAft>
                <a:spcPts val="0"/>
              </a:spcAft>
              <a:buClr>
                <a:schemeClr val="dk1"/>
              </a:buClr>
              <a:buSzPts val="1400"/>
              <a:buChar char="•"/>
              <a:defRPr/>
            </a:lvl5pPr>
            <a:lvl6pPr marL="3657418" lvl="5" indent="-423312" algn="l">
              <a:lnSpc>
                <a:spcPct val="90000"/>
              </a:lnSpc>
              <a:spcBef>
                <a:spcPts val="533"/>
              </a:spcBef>
              <a:spcAft>
                <a:spcPts val="0"/>
              </a:spcAft>
              <a:buClr>
                <a:schemeClr val="dk1"/>
              </a:buClr>
              <a:buSzPts val="1400"/>
              <a:buChar char="•"/>
              <a:defRPr/>
            </a:lvl6pPr>
            <a:lvl7pPr marL="4266987" lvl="6" indent="-423312" algn="l">
              <a:lnSpc>
                <a:spcPct val="90000"/>
              </a:lnSpc>
              <a:spcBef>
                <a:spcPts val="533"/>
              </a:spcBef>
              <a:spcAft>
                <a:spcPts val="0"/>
              </a:spcAft>
              <a:buClr>
                <a:schemeClr val="dk1"/>
              </a:buClr>
              <a:buSzPts val="1400"/>
              <a:buChar char="•"/>
              <a:defRPr/>
            </a:lvl7pPr>
            <a:lvl8pPr marL="4876557" lvl="7" indent="-423312" algn="l">
              <a:lnSpc>
                <a:spcPct val="90000"/>
              </a:lnSpc>
              <a:spcBef>
                <a:spcPts val="533"/>
              </a:spcBef>
              <a:spcAft>
                <a:spcPts val="0"/>
              </a:spcAft>
              <a:buClr>
                <a:schemeClr val="dk1"/>
              </a:buClr>
              <a:buSzPts val="1400"/>
              <a:buChar char="•"/>
              <a:defRPr/>
            </a:lvl8pPr>
            <a:lvl9pPr marL="5486126" lvl="8" indent="-423312" algn="l">
              <a:lnSpc>
                <a:spcPct val="90000"/>
              </a:lnSpc>
              <a:spcBef>
                <a:spcPts val="533"/>
              </a:spcBef>
              <a:spcAft>
                <a:spcPts val="0"/>
              </a:spcAft>
              <a:buClr>
                <a:schemeClr val="dk1"/>
              </a:buClr>
              <a:buSzPts val="1400"/>
              <a:buChar char="•"/>
              <a:defRPr/>
            </a:lvl9pPr>
          </a:lstStyle>
          <a:p>
            <a:endParaRPr/>
          </a:p>
        </p:txBody>
      </p:sp>
      <p:sp>
        <p:nvSpPr>
          <p:cNvPr id="133" name="Google Shape;133;p25"/>
          <p:cNvSpPr txBox="1">
            <a:spLocks noGrp="1"/>
          </p:cNvSpPr>
          <p:nvPr>
            <p:ph type="dt" idx="10"/>
          </p:nvPr>
        </p:nvSpPr>
        <p:spPr>
          <a:xfrm>
            <a:off x="838200" y="6356352"/>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4" name="Google Shape;134;p25"/>
          <p:cNvSpPr txBox="1">
            <a:spLocks noGrp="1"/>
          </p:cNvSpPr>
          <p:nvPr>
            <p:ph type="ftr" idx="11"/>
          </p:nvPr>
        </p:nvSpPr>
        <p:spPr>
          <a:xfrm>
            <a:off x="4038600" y="6356352"/>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5" name="Google Shape;135;p25"/>
          <p:cNvSpPr txBox="1">
            <a:spLocks noGrp="1"/>
          </p:cNvSpPr>
          <p:nvPr>
            <p:ph type="sldNum" idx="12"/>
          </p:nvPr>
        </p:nvSpPr>
        <p:spPr>
          <a:xfrm>
            <a:off x="8610600" y="6356352"/>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1051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3A036-A846-4C01-8F44-FD30C85F5C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A40F6C-0654-449F-AE74-E2346CA739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E835F2-8475-4F20-94D1-00CE5B97128A}"/>
              </a:ext>
            </a:extLst>
          </p:cNvPr>
          <p:cNvSpPr>
            <a:spLocks noGrp="1"/>
          </p:cNvSpPr>
          <p:nvPr>
            <p:ph type="dt" sz="half" idx="10"/>
          </p:nvPr>
        </p:nvSpPr>
        <p:spPr/>
        <p:txBody>
          <a:bodyPr/>
          <a:lstStyle/>
          <a:p>
            <a:fld id="{7F9D4DB1-818D-4377-97A3-AF70AF6CC192}" type="datetime1">
              <a:rPr lang="en-US" smtClean="0"/>
              <a:t>11/2/2022</a:t>
            </a:fld>
            <a:endParaRPr lang="en-US"/>
          </a:p>
        </p:txBody>
      </p:sp>
      <p:sp>
        <p:nvSpPr>
          <p:cNvPr id="5" name="Footer Placeholder 4">
            <a:extLst>
              <a:ext uri="{FF2B5EF4-FFF2-40B4-BE49-F238E27FC236}">
                <a16:creationId xmlns:a16="http://schemas.microsoft.com/office/drawing/2014/main" id="{733162A0-D4C0-4DC0-8B19-AFC05F128D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B3316F-7708-4D0E-8742-F307AB143617}"/>
              </a:ext>
            </a:extLst>
          </p:cNvPr>
          <p:cNvSpPr>
            <a:spLocks noGrp="1"/>
          </p:cNvSpPr>
          <p:nvPr>
            <p:ph type="sldNum" sz="quarter" idx="12"/>
          </p:nvPr>
        </p:nvSpPr>
        <p:spPr/>
        <p:txBody>
          <a:bodyPr/>
          <a:lstStyle/>
          <a:p>
            <a:fld id="{D49C6838-65DB-47D7-9509-EFFB88DFACF5}" type="slidenum">
              <a:rPr lang="en-US" smtClean="0"/>
              <a:t>‹#›</a:t>
            </a:fld>
            <a:endParaRPr lang="en-US"/>
          </a:p>
        </p:txBody>
      </p:sp>
    </p:spTree>
    <p:extLst>
      <p:ext uri="{BB962C8B-B14F-4D97-AF65-F5344CB8AC3E}">
        <p14:creationId xmlns:p14="http://schemas.microsoft.com/office/powerpoint/2010/main" val="2925171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1C8F7-DB9B-3F44-A094-66FC21379D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7DBE30-9C55-0541-976B-C113CC8353D2}"/>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D2262F-398C-3642-8EEB-4F144786D7F7}"/>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D9F512-9EAF-2541-A641-AB64DD2EB6D0}"/>
              </a:ext>
            </a:extLst>
          </p:cNvPr>
          <p:cNvSpPr>
            <a:spLocks noGrp="1"/>
          </p:cNvSpPr>
          <p:nvPr>
            <p:ph type="dt" sz="half" idx="10"/>
          </p:nvPr>
        </p:nvSpPr>
        <p:spPr/>
        <p:txBody>
          <a:bodyPr/>
          <a:lstStyle/>
          <a:p>
            <a:pPr defTabSz="914361">
              <a:defRPr/>
            </a:pPr>
            <a:fld id="{E9D6B317-F22C-CD40-A005-BB580721E0D5}" type="datetimeFigureOut">
              <a:rPr lang="en-US" smtClean="0">
                <a:solidFill>
                  <a:srgbClr val="000000">
                    <a:tint val="75000"/>
                  </a:srgbClr>
                </a:solidFill>
              </a:rPr>
              <a:pPr defTabSz="914361">
                <a:defRPr/>
              </a:pPr>
              <a:t>11/2/2022</a:t>
            </a:fld>
            <a:endParaRPr lang="en-US">
              <a:solidFill>
                <a:srgbClr val="000000">
                  <a:tint val="75000"/>
                </a:srgbClr>
              </a:solidFill>
            </a:endParaRPr>
          </a:p>
        </p:txBody>
      </p:sp>
      <p:sp>
        <p:nvSpPr>
          <p:cNvPr id="6" name="Footer Placeholder 5">
            <a:extLst>
              <a:ext uri="{FF2B5EF4-FFF2-40B4-BE49-F238E27FC236}">
                <a16:creationId xmlns:a16="http://schemas.microsoft.com/office/drawing/2014/main" id="{7D7758AF-FF4D-6743-957C-65F4D95E7B26}"/>
              </a:ext>
            </a:extLst>
          </p:cNvPr>
          <p:cNvSpPr>
            <a:spLocks noGrp="1"/>
          </p:cNvSpPr>
          <p:nvPr>
            <p:ph type="ftr" sz="quarter" idx="11"/>
          </p:nvPr>
        </p:nvSpPr>
        <p:spPr/>
        <p:txBody>
          <a:bodyPr/>
          <a:lstStyle/>
          <a:p>
            <a:pPr defTabSz="914361">
              <a:defRPr/>
            </a:pPr>
            <a:endParaRPr lang="en-US">
              <a:solidFill>
                <a:srgbClr val="000000">
                  <a:tint val="75000"/>
                </a:srgbClr>
              </a:solidFill>
            </a:endParaRPr>
          </a:p>
        </p:txBody>
      </p:sp>
      <p:sp>
        <p:nvSpPr>
          <p:cNvPr id="7" name="Slide Number Placeholder 6">
            <a:extLst>
              <a:ext uri="{FF2B5EF4-FFF2-40B4-BE49-F238E27FC236}">
                <a16:creationId xmlns:a16="http://schemas.microsoft.com/office/drawing/2014/main" id="{CA3EE175-45CF-6642-99CC-82B4621D67A6}"/>
              </a:ext>
            </a:extLst>
          </p:cNvPr>
          <p:cNvSpPr>
            <a:spLocks noGrp="1"/>
          </p:cNvSpPr>
          <p:nvPr>
            <p:ph type="sldNum" sz="quarter" idx="12"/>
          </p:nvPr>
        </p:nvSpPr>
        <p:spPr/>
        <p:txBody>
          <a:bodyPr/>
          <a:lstStyle/>
          <a:p>
            <a:pPr defTabSz="914361">
              <a:defRPr/>
            </a:pPr>
            <a:fld id="{24866AFC-A628-1A41-BB1A-8F919A9A081A}" type="slidenum">
              <a:rPr lang="en-US" smtClean="0">
                <a:solidFill>
                  <a:srgbClr val="000000">
                    <a:tint val="75000"/>
                  </a:srgbClr>
                </a:solidFill>
              </a:rPr>
              <a:pPr defTabSz="914361">
                <a:defRPr/>
              </a:pPr>
              <a:t>‹#›</a:t>
            </a:fld>
            <a:endParaRPr lang="en-US">
              <a:solidFill>
                <a:srgbClr val="000000">
                  <a:tint val="75000"/>
                </a:srgbClr>
              </a:solidFill>
            </a:endParaRPr>
          </a:p>
        </p:txBody>
      </p:sp>
    </p:spTree>
    <p:extLst>
      <p:ext uri="{BB962C8B-B14F-4D97-AF65-F5344CB8AC3E}">
        <p14:creationId xmlns:p14="http://schemas.microsoft.com/office/powerpoint/2010/main" val="1499676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797F1-8005-BF4E-B8F4-03169F481778}"/>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709947-19BF-724F-8075-4873A0219C55}"/>
              </a:ext>
            </a:extLst>
          </p:cNvPr>
          <p:cNvSpPr>
            <a:spLocks noGrp="1"/>
          </p:cNvSpPr>
          <p:nvPr>
            <p:ph type="body" idx="1"/>
          </p:nvPr>
        </p:nvSpPr>
        <p:spPr>
          <a:xfrm>
            <a:off x="839789" y="1681163"/>
            <a:ext cx="5157787" cy="823912"/>
          </a:xfrm>
        </p:spPr>
        <p:txBody>
          <a:bodyPr anchor="b"/>
          <a:lstStyle>
            <a:lvl1pPr marL="0" indent="0">
              <a:buNone/>
              <a:defRPr sz="2400" b="1"/>
            </a:lvl1pPr>
            <a:lvl2pPr marL="457181" indent="0">
              <a:buNone/>
              <a:defRPr sz="2000" b="1"/>
            </a:lvl2pPr>
            <a:lvl3pPr marL="914361" indent="0">
              <a:buNone/>
              <a:defRPr sz="1800" b="1"/>
            </a:lvl3pPr>
            <a:lvl4pPr marL="1371542" indent="0">
              <a:buNone/>
              <a:defRPr sz="1600" b="1"/>
            </a:lvl4pPr>
            <a:lvl5pPr marL="1828722" indent="0">
              <a:buNone/>
              <a:defRPr sz="1600" b="1"/>
            </a:lvl5pPr>
            <a:lvl6pPr marL="2285903" indent="0">
              <a:buNone/>
              <a:defRPr sz="1600" b="1"/>
            </a:lvl6pPr>
            <a:lvl7pPr marL="2743083" indent="0">
              <a:buNone/>
              <a:defRPr sz="1600" b="1"/>
            </a:lvl7pPr>
            <a:lvl8pPr marL="3200264" indent="0">
              <a:buNone/>
              <a:defRPr sz="1600" b="1"/>
            </a:lvl8pPr>
            <a:lvl9pPr marL="3657445"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8F995CA-A48F-1141-872D-6FDB9C530EA1}"/>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3AE65C-B8BB-E64C-BD2F-C4F96442CF7D}"/>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1" indent="0">
              <a:buNone/>
              <a:defRPr sz="2000" b="1"/>
            </a:lvl2pPr>
            <a:lvl3pPr marL="914361" indent="0">
              <a:buNone/>
              <a:defRPr sz="1800" b="1"/>
            </a:lvl3pPr>
            <a:lvl4pPr marL="1371542" indent="0">
              <a:buNone/>
              <a:defRPr sz="1600" b="1"/>
            </a:lvl4pPr>
            <a:lvl5pPr marL="1828722" indent="0">
              <a:buNone/>
              <a:defRPr sz="1600" b="1"/>
            </a:lvl5pPr>
            <a:lvl6pPr marL="2285903" indent="0">
              <a:buNone/>
              <a:defRPr sz="1600" b="1"/>
            </a:lvl6pPr>
            <a:lvl7pPr marL="2743083" indent="0">
              <a:buNone/>
              <a:defRPr sz="1600" b="1"/>
            </a:lvl7pPr>
            <a:lvl8pPr marL="3200264" indent="0">
              <a:buNone/>
              <a:defRPr sz="1600" b="1"/>
            </a:lvl8pPr>
            <a:lvl9pPr marL="3657445"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534DAFC-DAB4-6244-BEE8-4ACDF6C48407}"/>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0458D6-0EC4-7D40-9EB5-1B8A2A893754}"/>
              </a:ext>
            </a:extLst>
          </p:cNvPr>
          <p:cNvSpPr>
            <a:spLocks noGrp="1"/>
          </p:cNvSpPr>
          <p:nvPr>
            <p:ph type="dt" sz="half" idx="10"/>
          </p:nvPr>
        </p:nvSpPr>
        <p:spPr/>
        <p:txBody>
          <a:bodyPr/>
          <a:lstStyle/>
          <a:p>
            <a:pPr defTabSz="914361">
              <a:defRPr/>
            </a:pPr>
            <a:fld id="{E9D6B317-F22C-CD40-A005-BB580721E0D5}" type="datetimeFigureOut">
              <a:rPr lang="en-US" smtClean="0">
                <a:solidFill>
                  <a:srgbClr val="000000">
                    <a:tint val="75000"/>
                  </a:srgbClr>
                </a:solidFill>
              </a:rPr>
              <a:pPr defTabSz="914361">
                <a:defRPr/>
              </a:pPr>
              <a:t>11/2/2022</a:t>
            </a:fld>
            <a:endParaRPr lang="en-US">
              <a:solidFill>
                <a:srgbClr val="000000">
                  <a:tint val="75000"/>
                </a:srgbClr>
              </a:solidFill>
            </a:endParaRPr>
          </a:p>
        </p:txBody>
      </p:sp>
      <p:sp>
        <p:nvSpPr>
          <p:cNvPr id="8" name="Footer Placeholder 7">
            <a:extLst>
              <a:ext uri="{FF2B5EF4-FFF2-40B4-BE49-F238E27FC236}">
                <a16:creationId xmlns:a16="http://schemas.microsoft.com/office/drawing/2014/main" id="{2CFBFF46-C6EF-E74A-BEB3-571BE2FDCD97}"/>
              </a:ext>
            </a:extLst>
          </p:cNvPr>
          <p:cNvSpPr>
            <a:spLocks noGrp="1"/>
          </p:cNvSpPr>
          <p:nvPr>
            <p:ph type="ftr" sz="quarter" idx="11"/>
          </p:nvPr>
        </p:nvSpPr>
        <p:spPr/>
        <p:txBody>
          <a:bodyPr/>
          <a:lstStyle/>
          <a:p>
            <a:pPr defTabSz="914361">
              <a:defRPr/>
            </a:pPr>
            <a:endParaRPr lang="en-US">
              <a:solidFill>
                <a:srgbClr val="000000">
                  <a:tint val="75000"/>
                </a:srgbClr>
              </a:solidFill>
            </a:endParaRPr>
          </a:p>
        </p:txBody>
      </p:sp>
      <p:sp>
        <p:nvSpPr>
          <p:cNvPr id="9" name="Slide Number Placeholder 8">
            <a:extLst>
              <a:ext uri="{FF2B5EF4-FFF2-40B4-BE49-F238E27FC236}">
                <a16:creationId xmlns:a16="http://schemas.microsoft.com/office/drawing/2014/main" id="{238A1D69-3F47-8C4C-8FA0-11FE389B2EBC}"/>
              </a:ext>
            </a:extLst>
          </p:cNvPr>
          <p:cNvSpPr>
            <a:spLocks noGrp="1"/>
          </p:cNvSpPr>
          <p:nvPr>
            <p:ph type="sldNum" sz="quarter" idx="12"/>
          </p:nvPr>
        </p:nvSpPr>
        <p:spPr/>
        <p:txBody>
          <a:bodyPr/>
          <a:lstStyle/>
          <a:p>
            <a:pPr defTabSz="914361">
              <a:defRPr/>
            </a:pPr>
            <a:fld id="{24866AFC-A628-1A41-BB1A-8F919A9A081A}" type="slidenum">
              <a:rPr lang="en-US" smtClean="0">
                <a:solidFill>
                  <a:srgbClr val="000000">
                    <a:tint val="75000"/>
                  </a:srgbClr>
                </a:solidFill>
              </a:rPr>
              <a:pPr defTabSz="914361">
                <a:defRPr/>
              </a:pPr>
              <a:t>‹#›</a:t>
            </a:fld>
            <a:endParaRPr lang="en-US">
              <a:solidFill>
                <a:srgbClr val="000000">
                  <a:tint val="75000"/>
                </a:srgbClr>
              </a:solidFill>
            </a:endParaRPr>
          </a:p>
        </p:txBody>
      </p:sp>
    </p:spTree>
    <p:extLst>
      <p:ext uri="{BB962C8B-B14F-4D97-AF65-F5344CB8AC3E}">
        <p14:creationId xmlns:p14="http://schemas.microsoft.com/office/powerpoint/2010/main" val="319636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36BCC-3E89-F34E-BC81-799A3C4E1C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D56C9A-FEE8-8343-9F3B-B084E243D157}"/>
              </a:ext>
            </a:extLst>
          </p:cNvPr>
          <p:cNvSpPr>
            <a:spLocks noGrp="1"/>
          </p:cNvSpPr>
          <p:nvPr>
            <p:ph type="dt" sz="half" idx="10"/>
          </p:nvPr>
        </p:nvSpPr>
        <p:spPr/>
        <p:txBody>
          <a:bodyPr/>
          <a:lstStyle/>
          <a:p>
            <a:pPr defTabSz="914361">
              <a:defRPr/>
            </a:pPr>
            <a:fld id="{E9D6B317-F22C-CD40-A005-BB580721E0D5}" type="datetimeFigureOut">
              <a:rPr lang="en-US" smtClean="0">
                <a:solidFill>
                  <a:srgbClr val="000000">
                    <a:tint val="75000"/>
                  </a:srgbClr>
                </a:solidFill>
              </a:rPr>
              <a:pPr defTabSz="914361">
                <a:defRPr/>
              </a:pPr>
              <a:t>11/2/2022</a:t>
            </a:fld>
            <a:endParaRPr lang="en-US">
              <a:solidFill>
                <a:srgbClr val="000000">
                  <a:tint val="75000"/>
                </a:srgbClr>
              </a:solidFill>
            </a:endParaRPr>
          </a:p>
        </p:txBody>
      </p:sp>
      <p:sp>
        <p:nvSpPr>
          <p:cNvPr id="4" name="Footer Placeholder 3">
            <a:extLst>
              <a:ext uri="{FF2B5EF4-FFF2-40B4-BE49-F238E27FC236}">
                <a16:creationId xmlns:a16="http://schemas.microsoft.com/office/drawing/2014/main" id="{7CAAC5C0-E152-D34F-9F44-CE2F48C77544}"/>
              </a:ext>
            </a:extLst>
          </p:cNvPr>
          <p:cNvSpPr>
            <a:spLocks noGrp="1"/>
          </p:cNvSpPr>
          <p:nvPr>
            <p:ph type="ftr" sz="quarter" idx="11"/>
          </p:nvPr>
        </p:nvSpPr>
        <p:spPr/>
        <p:txBody>
          <a:bodyPr/>
          <a:lstStyle/>
          <a:p>
            <a:pPr defTabSz="914361">
              <a:defRPr/>
            </a:pPr>
            <a:endParaRPr lang="en-US">
              <a:solidFill>
                <a:srgbClr val="000000">
                  <a:tint val="75000"/>
                </a:srgbClr>
              </a:solidFill>
            </a:endParaRPr>
          </a:p>
        </p:txBody>
      </p:sp>
      <p:sp>
        <p:nvSpPr>
          <p:cNvPr id="5" name="Slide Number Placeholder 4">
            <a:extLst>
              <a:ext uri="{FF2B5EF4-FFF2-40B4-BE49-F238E27FC236}">
                <a16:creationId xmlns:a16="http://schemas.microsoft.com/office/drawing/2014/main" id="{43997E12-EB20-844B-B1AE-EF955C9087F4}"/>
              </a:ext>
            </a:extLst>
          </p:cNvPr>
          <p:cNvSpPr>
            <a:spLocks noGrp="1"/>
          </p:cNvSpPr>
          <p:nvPr>
            <p:ph type="sldNum" sz="quarter" idx="12"/>
          </p:nvPr>
        </p:nvSpPr>
        <p:spPr/>
        <p:txBody>
          <a:bodyPr/>
          <a:lstStyle/>
          <a:p>
            <a:pPr defTabSz="914361">
              <a:defRPr/>
            </a:pPr>
            <a:fld id="{24866AFC-A628-1A41-BB1A-8F919A9A081A}" type="slidenum">
              <a:rPr lang="en-US" smtClean="0">
                <a:solidFill>
                  <a:srgbClr val="000000">
                    <a:tint val="75000"/>
                  </a:srgbClr>
                </a:solidFill>
              </a:rPr>
              <a:pPr defTabSz="914361">
                <a:defRPr/>
              </a:pPr>
              <a:t>‹#›</a:t>
            </a:fld>
            <a:endParaRPr lang="en-US">
              <a:solidFill>
                <a:srgbClr val="000000">
                  <a:tint val="75000"/>
                </a:srgbClr>
              </a:solidFill>
            </a:endParaRPr>
          </a:p>
        </p:txBody>
      </p:sp>
    </p:spTree>
    <p:extLst>
      <p:ext uri="{BB962C8B-B14F-4D97-AF65-F5344CB8AC3E}">
        <p14:creationId xmlns:p14="http://schemas.microsoft.com/office/powerpoint/2010/main" val="4068757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10713E-7F5E-E24D-AF10-D78ED02994D5}"/>
              </a:ext>
            </a:extLst>
          </p:cNvPr>
          <p:cNvSpPr>
            <a:spLocks noGrp="1"/>
          </p:cNvSpPr>
          <p:nvPr>
            <p:ph type="dt" sz="half" idx="10"/>
          </p:nvPr>
        </p:nvSpPr>
        <p:spPr/>
        <p:txBody>
          <a:bodyPr/>
          <a:lstStyle/>
          <a:p>
            <a:pPr defTabSz="914361">
              <a:defRPr/>
            </a:pPr>
            <a:fld id="{E9D6B317-F22C-CD40-A005-BB580721E0D5}" type="datetimeFigureOut">
              <a:rPr lang="en-US" smtClean="0">
                <a:solidFill>
                  <a:srgbClr val="000000">
                    <a:tint val="75000"/>
                  </a:srgbClr>
                </a:solidFill>
              </a:rPr>
              <a:pPr defTabSz="914361">
                <a:defRPr/>
              </a:pPr>
              <a:t>11/2/2022</a:t>
            </a:fld>
            <a:endParaRPr lang="en-US">
              <a:solidFill>
                <a:srgbClr val="000000">
                  <a:tint val="75000"/>
                </a:srgbClr>
              </a:solidFill>
            </a:endParaRPr>
          </a:p>
        </p:txBody>
      </p:sp>
      <p:sp>
        <p:nvSpPr>
          <p:cNvPr id="3" name="Footer Placeholder 2">
            <a:extLst>
              <a:ext uri="{FF2B5EF4-FFF2-40B4-BE49-F238E27FC236}">
                <a16:creationId xmlns:a16="http://schemas.microsoft.com/office/drawing/2014/main" id="{E43F15DC-15C7-E048-9FE1-D03D6F3D18D6}"/>
              </a:ext>
            </a:extLst>
          </p:cNvPr>
          <p:cNvSpPr>
            <a:spLocks noGrp="1"/>
          </p:cNvSpPr>
          <p:nvPr>
            <p:ph type="ftr" sz="quarter" idx="11"/>
          </p:nvPr>
        </p:nvSpPr>
        <p:spPr/>
        <p:txBody>
          <a:bodyPr/>
          <a:lstStyle/>
          <a:p>
            <a:pPr defTabSz="914361">
              <a:defRPr/>
            </a:pPr>
            <a:endParaRPr lang="en-US">
              <a:solidFill>
                <a:srgbClr val="000000">
                  <a:tint val="75000"/>
                </a:srgbClr>
              </a:solidFill>
            </a:endParaRPr>
          </a:p>
        </p:txBody>
      </p:sp>
      <p:sp>
        <p:nvSpPr>
          <p:cNvPr id="4" name="Slide Number Placeholder 3">
            <a:extLst>
              <a:ext uri="{FF2B5EF4-FFF2-40B4-BE49-F238E27FC236}">
                <a16:creationId xmlns:a16="http://schemas.microsoft.com/office/drawing/2014/main" id="{F64AC047-AD5E-A640-9D15-3A022D23E79E}"/>
              </a:ext>
            </a:extLst>
          </p:cNvPr>
          <p:cNvSpPr>
            <a:spLocks noGrp="1"/>
          </p:cNvSpPr>
          <p:nvPr>
            <p:ph type="sldNum" sz="quarter" idx="12"/>
          </p:nvPr>
        </p:nvSpPr>
        <p:spPr/>
        <p:txBody>
          <a:bodyPr/>
          <a:lstStyle/>
          <a:p>
            <a:pPr defTabSz="914361">
              <a:defRPr/>
            </a:pPr>
            <a:fld id="{24866AFC-A628-1A41-BB1A-8F919A9A081A}" type="slidenum">
              <a:rPr lang="en-US" smtClean="0">
                <a:solidFill>
                  <a:srgbClr val="000000">
                    <a:tint val="75000"/>
                  </a:srgbClr>
                </a:solidFill>
              </a:rPr>
              <a:pPr defTabSz="914361">
                <a:defRPr/>
              </a:pPr>
              <a:t>‹#›</a:t>
            </a:fld>
            <a:endParaRPr lang="en-US">
              <a:solidFill>
                <a:srgbClr val="000000">
                  <a:tint val="75000"/>
                </a:srgbClr>
              </a:solidFill>
            </a:endParaRPr>
          </a:p>
        </p:txBody>
      </p:sp>
    </p:spTree>
    <p:extLst>
      <p:ext uri="{BB962C8B-B14F-4D97-AF65-F5344CB8AC3E}">
        <p14:creationId xmlns:p14="http://schemas.microsoft.com/office/powerpoint/2010/main" val="307914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7E3C5-F6CE-8C47-A43A-CB1F5603D062}"/>
              </a:ext>
            </a:extLst>
          </p:cNvPr>
          <p:cNvSpPr>
            <a:spLocks noGrp="1"/>
          </p:cNvSpPr>
          <p:nvPr>
            <p:ph type="title"/>
          </p:nvPr>
        </p:nvSpPr>
        <p:spPr>
          <a:xfrm>
            <a:off x="839789" y="457200"/>
            <a:ext cx="3932239"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C686E6-B465-3444-A03D-D9CF93C7959C}"/>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EC597E-2D56-2C43-B9C2-8422893CE199}"/>
              </a:ext>
            </a:extLst>
          </p:cNvPr>
          <p:cNvSpPr>
            <a:spLocks noGrp="1"/>
          </p:cNvSpPr>
          <p:nvPr>
            <p:ph type="body" sz="half" idx="2"/>
          </p:nvPr>
        </p:nvSpPr>
        <p:spPr>
          <a:xfrm>
            <a:off x="839789" y="2057401"/>
            <a:ext cx="3932239" cy="3811588"/>
          </a:xfrm>
        </p:spPr>
        <p:txBody>
          <a:bodyPr/>
          <a:lstStyle>
            <a:lvl1pPr marL="0" indent="0">
              <a:buNone/>
              <a:defRPr sz="1600"/>
            </a:lvl1pPr>
            <a:lvl2pPr marL="457181" indent="0">
              <a:buNone/>
              <a:defRPr sz="1400"/>
            </a:lvl2pPr>
            <a:lvl3pPr marL="914361" indent="0">
              <a:buNone/>
              <a:defRPr sz="1200"/>
            </a:lvl3pPr>
            <a:lvl4pPr marL="1371542" indent="0">
              <a:buNone/>
              <a:defRPr sz="1000"/>
            </a:lvl4pPr>
            <a:lvl5pPr marL="1828722" indent="0">
              <a:buNone/>
              <a:defRPr sz="1000"/>
            </a:lvl5pPr>
            <a:lvl6pPr marL="2285903" indent="0">
              <a:buNone/>
              <a:defRPr sz="1000"/>
            </a:lvl6pPr>
            <a:lvl7pPr marL="2743083" indent="0">
              <a:buNone/>
              <a:defRPr sz="1000"/>
            </a:lvl7pPr>
            <a:lvl8pPr marL="3200264" indent="0">
              <a:buNone/>
              <a:defRPr sz="1000"/>
            </a:lvl8pPr>
            <a:lvl9pPr marL="3657445"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4D6FF22-069C-3446-BDAD-EA9B564049B4}"/>
              </a:ext>
            </a:extLst>
          </p:cNvPr>
          <p:cNvSpPr>
            <a:spLocks noGrp="1"/>
          </p:cNvSpPr>
          <p:nvPr>
            <p:ph type="dt" sz="half" idx="10"/>
          </p:nvPr>
        </p:nvSpPr>
        <p:spPr/>
        <p:txBody>
          <a:bodyPr/>
          <a:lstStyle/>
          <a:p>
            <a:pPr defTabSz="914361">
              <a:defRPr/>
            </a:pPr>
            <a:fld id="{E9D6B317-F22C-CD40-A005-BB580721E0D5}" type="datetimeFigureOut">
              <a:rPr lang="en-US" smtClean="0">
                <a:solidFill>
                  <a:srgbClr val="000000">
                    <a:tint val="75000"/>
                  </a:srgbClr>
                </a:solidFill>
              </a:rPr>
              <a:pPr defTabSz="914361">
                <a:defRPr/>
              </a:pPr>
              <a:t>11/2/2022</a:t>
            </a:fld>
            <a:endParaRPr lang="en-US">
              <a:solidFill>
                <a:srgbClr val="000000">
                  <a:tint val="75000"/>
                </a:srgbClr>
              </a:solidFill>
            </a:endParaRPr>
          </a:p>
        </p:txBody>
      </p:sp>
      <p:sp>
        <p:nvSpPr>
          <p:cNvPr id="6" name="Footer Placeholder 5">
            <a:extLst>
              <a:ext uri="{FF2B5EF4-FFF2-40B4-BE49-F238E27FC236}">
                <a16:creationId xmlns:a16="http://schemas.microsoft.com/office/drawing/2014/main" id="{57AB0D27-13BF-D84C-8D70-D693D8C898A4}"/>
              </a:ext>
            </a:extLst>
          </p:cNvPr>
          <p:cNvSpPr>
            <a:spLocks noGrp="1"/>
          </p:cNvSpPr>
          <p:nvPr>
            <p:ph type="ftr" sz="quarter" idx="11"/>
          </p:nvPr>
        </p:nvSpPr>
        <p:spPr/>
        <p:txBody>
          <a:bodyPr/>
          <a:lstStyle/>
          <a:p>
            <a:pPr defTabSz="914361">
              <a:defRPr/>
            </a:pPr>
            <a:endParaRPr lang="en-US">
              <a:solidFill>
                <a:srgbClr val="000000">
                  <a:tint val="75000"/>
                </a:srgbClr>
              </a:solidFill>
            </a:endParaRPr>
          </a:p>
        </p:txBody>
      </p:sp>
      <p:sp>
        <p:nvSpPr>
          <p:cNvPr id="7" name="Slide Number Placeholder 6">
            <a:extLst>
              <a:ext uri="{FF2B5EF4-FFF2-40B4-BE49-F238E27FC236}">
                <a16:creationId xmlns:a16="http://schemas.microsoft.com/office/drawing/2014/main" id="{AB3C3A91-309F-014F-AF6E-407BD3EC387F}"/>
              </a:ext>
            </a:extLst>
          </p:cNvPr>
          <p:cNvSpPr>
            <a:spLocks noGrp="1"/>
          </p:cNvSpPr>
          <p:nvPr>
            <p:ph type="sldNum" sz="quarter" idx="12"/>
          </p:nvPr>
        </p:nvSpPr>
        <p:spPr/>
        <p:txBody>
          <a:bodyPr/>
          <a:lstStyle/>
          <a:p>
            <a:pPr defTabSz="914361">
              <a:defRPr/>
            </a:pPr>
            <a:fld id="{24866AFC-A628-1A41-BB1A-8F919A9A081A}" type="slidenum">
              <a:rPr lang="en-US" smtClean="0">
                <a:solidFill>
                  <a:srgbClr val="000000">
                    <a:tint val="75000"/>
                  </a:srgbClr>
                </a:solidFill>
              </a:rPr>
              <a:pPr defTabSz="914361">
                <a:defRPr/>
              </a:pPr>
              <a:t>‹#›</a:t>
            </a:fld>
            <a:endParaRPr lang="en-US">
              <a:solidFill>
                <a:srgbClr val="000000">
                  <a:tint val="75000"/>
                </a:srgbClr>
              </a:solidFill>
            </a:endParaRPr>
          </a:p>
        </p:txBody>
      </p:sp>
    </p:spTree>
    <p:extLst>
      <p:ext uri="{BB962C8B-B14F-4D97-AF65-F5344CB8AC3E}">
        <p14:creationId xmlns:p14="http://schemas.microsoft.com/office/powerpoint/2010/main" val="3350848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7D99-022A-6842-A406-1DA4FF3B10F3}"/>
              </a:ext>
            </a:extLst>
          </p:cNvPr>
          <p:cNvSpPr>
            <a:spLocks noGrp="1"/>
          </p:cNvSpPr>
          <p:nvPr>
            <p:ph type="title"/>
          </p:nvPr>
        </p:nvSpPr>
        <p:spPr>
          <a:xfrm>
            <a:off x="839789" y="457200"/>
            <a:ext cx="3932239"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0684E44-DEC6-994C-91C5-179679E06415}"/>
              </a:ext>
            </a:extLst>
          </p:cNvPr>
          <p:cNvSpPr>
            <a:spLocks noGrp="1"/>
          </p:cNvSpPr>
          <p:nvPr>
            <p:ph type="pic" idx="1"/>
          </p:nvPr>
        </p:nvSpPr>
        <p:spPr>
          <a:xfrm>
            <a:off x="5183188" y="987426"/>
            <a:ext cx="6172200" cy="4873625"/>
          </a:xfrm>
        </p:spPr>
        <p:txBody>
          <a:bodyPr/>
          <a:lstStyle>
            <a:lvl1pPr marL="0" indent="0">
              <a:buNone/>
              <a:defRPr sz="3200"/>
            </a:lvl1pPr>
            <a:lvl2pPr marL="457181" indent="0">
              <a:buNone/>
              <a:defRPr sz="2800"/>
            </a:lvl2pPr>
            <a:lvl3pPr marL="914361" indent="0">
              <a:buNone/>
              <a:defRPr sz="2400"/>
            </a:lvl3pPr>
            <a:lvl4pPr marL="1371542" indent="0">
              <a:buNone/>
              <a:defRPr sz="2000"/>
            </a:lvl4pPr>
            <a:lvl5pPr marL="1828722" indent="0">
              <a:buNone/>
              <a:defRPr sz="2000"/>
            </a:lvl5pPr>
            <a:lvl6pPr marL="2285903" indent="0">
              <a:buNone/>
              <a:defRPr sz="2000"/>
            </a:lvl6pPr>
            <a:lvl7pPr marL="2743083" indent="0">
              <a:buNone/>
              <a:defRPr sz="2000"/>
            </a:lvl7pPr>
            <a:lvl8pPr marL="3200264" indent="0">
              <a:buNone/>
              <a:defRPr sz="2000"/>
            </a:lvl8pPr>
            <a:lvl9pPr marL="3657445" indent="0">
              <a:buNone/>
              <a:defRPr sz="2000"/>
            </a:lvl9pPr>
          </a:lstStyle>
          <a:p>
            <a:endParaRPr lang="en-US"/>
          </a:p>
        </p:txBody>
      </p:sp>
      <p:sp>
        <p:nvSpPr>
          <p:cNvPr id="4" name="Text Placeholder 3">
            <a:extLst>
              <a:ext uri="{FF2B5EF4-FFF2-40B4-BE49-F238E27FC236}">
                <a16:creationId xmlns:a16="http://schemas.microsoft.com/office/drawing/2014/main" id="{B15DCDEE-1673-5042-BD2C-E1B2164DF064}"/>
              </a:ext>
            </a:extLst>
          </p:cNvPr>
          <p:cNvSpPr>
            <a:spLocks noGrp="1"/>
          </p:cNvSpPr>
          <p:nvPr>
            <p:ph type="body" sz="half" idx="2"/>
          </p:nvPr>
        </p:nvSpPr>
        <p:spPr>
          <a:xfrm>
            <a:off x="839789" y="2057401"/>
            <a:ext cx="3932239" cy="3811588"/>
          </a:xfrm>
        </p:spPr>
        <p:txBody>
          <a:bodyPr/>
          <a:lstStyle>
            <a:lvl1pPr marL="0" indent="0">
              <a:buNone/>
              <a:defRPr sz="1600"/>
            </a:lvl1pPr>
            <a:lvl2pPr marL="457181" indent="0">
              <a:buNone/>
              <a:defRPr sz="1400"/>
            </a:lvl2pPr>
            <a:lvl3pPr marL="914361" indent="0">
              <a:buNone/>
              <a:defRPr sz="1200"/>
            </a:lvl3pPr>
            <a:lvl4pPr marL="1371542" indent="0">
              <a:buNone/>
              <a:defRPr sz="1000"/>
            </a:lvl4pPr>
            <a:lvl5pPr marL="1828722" indent="0">
              <a:buNone/>
              <a:defRPr sz="1000"/>
            </a:lvl5pPr>
            <a:lvl6pPr marL="2285903" indent="0">
              <a:buNone/>
              <a:defRPr sz="1000"/>
            </a:lvl6pPr>
            <a:lvl7pPr marL="2743083" indent="0">
              <a:buNone/>
              <a:defRPr sz="1000"/>
            </a:lvl7pPr>
            <a:lvl8pPr marL="3200264" indent="0">
              <a:buNone/>
              <a:defRPr sz="1000"/>
            </a:lvl8pPr>
            <a:lvl9pPr marL="3657445"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7CBB1D5-2015-F447-B7A6-D2A9F989682D}"/>
              </a:ext>
            </a:extLst>
          </p:cNvPr>
          <p:cNvSpPr>
            <a:spLocks noGrp="1"/>
          </p:cNvSpPr>
          <p:nvPr>
            <p:ph type="dt" sz="half" idx="10"/>
          </p:nvPr>
        </p:nvSpPr>
        <p:spPr/>
        <p:txBody>
          <a:bodyPr/>
          <a:lstStyle/>
          <a:p>
            <a:pPr defTabSz="914361">
              <a:defRPr/>
            </a:pPr>
            <a:fld id="{E9D6B317-F22C-CD40-A005-BB580721E0D5}" type="datetimeFigureOut">
              <a:rPr lang="en-US" smtClean="0">
                <a:solidFill>
                  <a:srgbClr val="000000">
                    <a:tint val="75000"/>
                  </a:srgbClr>
                </a:solidFill>
              </a:rPr>
              <a:pPr defTabSz="914361">
                <a:defRPr/>
              </a:pPr>
              <a:t>11/2/2022</a:t>
            </a:fld>
            <a:endParaRPr lang="en-US">
              <a:solidFill>
                <a:srgbClr val="000000">
                  <a:tint val="75000"/>
                </a:srgbClr>
              </a:solidFill>
            </a:endParaRPr>
          </a:p>
        </p:txBody>
      </p:sp>
      <p:sp>
        <p:nvSpPr>
          <p:cNvPr id="6" name="Footer Placeholder 5">
            <a:extLst>
              <a:ext uri="{FF2B5EF4-FFF2-40B4-BE49-F238E27FC236}">
                <a16:creationId xmlns:a16="http://schemas.microsoft.com/office/drawing/2014/main" id="{8882E7F6-1B00-B04D-9349-9E24BC3167C2}"/>
              </a:ext>
            </a:extLst>
          </p:cNvPr>
          <p:cNvSpPr>
            <a:spLocks noGrp="1"/>
          </p:cNvSpPr>
          <p:nvPr>
            <p:ph type="ftr" sz="quarter" idx="11"/>
          </p:nvPr>
        </p:nvSpPr>
        <p:spPr/>
        <p:txBody>
          <a:bodyPr/>
          <a:lstStyle/>
          <a:p>
            <a:pPr defTabSz="914361">
              <a:defRPr/>
            </a:pPr>
            <a:endParaRPr lang="en-US">
              <a:solidFill>
                <a:srgbClr val="000000">
                  <a:tint val="75000"/>
                </a:srgbClr>
              </a:solidFill>
            </a:endParaRPr>
          </a:p>
        </p:txBody>
      </p:sp>
      <p:sp>
        <p:nvSpPr>
          <p:cNvPr id="7" name="Slide Number Placeholder 6">
            <a:extLst>
              <a:ext uri="{FF2B5EF4-FFF2-40B4-BE49-F238E27FC236}">
                <a16:creationId xmlns:a16="http://schemas.microsoft.com/office/drawing/2014/main" id="{14A88BA2-938B-0F4A-A4B2-CA9EB473365B}"/>
              </a:ext>
            </a:extLst>
          </p:cNvPr>
          <p:cNvSpPr>
            <a:spLocks noGrp="1"/>
          </p:cNvSpPr>
          <p:nvPr>
            <p:ph type="sldNum" sz="quarter" idx="12"/>
          </p:nvPr>
        </p:nvSpPr>
        <p:spPr/>
        <p:txBody>
          <a:bodyPr/>
          <a:lstStyle/>
          <a:p>
            <a:pPr defTabSz="914361">
              <a:defRPr/>
            </a:pPr>
            <a:fld id="{24866AFC-A628-1A41-BB1A-8F919A9A081A}" type="slidenum">
              <a:rPr lang="en-US" smtClean="0">
                <a:solidFill>
                  <a:srgbClr val="000000">
                    <a:tint val="75000"/>
                  </a:srgbClr>
                </a:solidFill>
              </a:rPr>
              <a:pPr defTabSz="914361">
                <a:defRPr/>
              </a:pPr>
              <a:t>‹#›</a:t>
            </a:fld>
            <a:endParaRPr lang="en-US">
              <a:solidFill>
                <a:srgbClr val="000000">
                  <a:tint val="75000"/>
                </a:srgbClr>
              </a:solidFill>
            </a:endParaRPr>
          </a:p>
        </p:txBody>
      </p:sp>
    </p:spTree>
    <p:extLst>
      <p:ext uri="{BB962C8B-B14F-4D97-AF65-F5344CB8AC3E}">
        <p14:creationId xmlns:p14="http://schemas.microsoft.com/office/powerpoint/2010/main" val="742536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AA8135-73F8-CB4F-922E-688C6A0F16EC}"/>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E430FB-C82E-124E-8EF0-F9BC85A166E6}"/>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05687-59F7-2545-8487-C68A3AFFF94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61">
              <a:defRPr/>
            </a:pPr>
            <a:fld id="{E9D6B317-F22C-CD40-A005-BB580721E0D5}" type="datetimeFigureOut">
              <a:rPr lang="en-US" smtClean="0">
                <a:solidFill>
                  <a:srgbClr val="000000">
                    <a:tint val="75000"/>
                  </a:srgbClr>
                </a:solidFill>
              </a:rPr>
              <a:pPr defTabSz="914361">
                <a:defRPr/>
              </a:pPr>
              <a:t>11/2/2022</a:t>
            </a:fld>
            <a:endParaRPr lang="en-US">
              <a:solidFill>
                <a:srgbClr val="000000">
                  <a:tint val="75000"/>
                </a:srgbClr>
              </a:solidFill>
            </a:endParaRPr>
          </a:p>
        </p:txBody>
      </p:sp>
      <p:sp>
        <p:nvSpPr>
          <p:cNvPr id="5" name="Footer Placeholder 4">
            <a:extLst>
              <a:ext uri="{FF2B5EF4-FFF2-40B4-BE49-F238E27FC236}">
                <a16:creationId xmlns:a16="http://schemas.microsoft.com/office/drawing/2014/main" id="{0D99F062-1106-E24E-B567-3F523413987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61">
              <a:defRPr/>
            </a:pPr>
            <a:endParaRPr lang="en-US">
              <a:solidFill>
                <a:srgbClr val="000000">
                  <a:tint val="75000"/>
                </a:srgbClr>
              </a:solidFill>
            </a:endParaRPr>
          </a:p>
        </p:txBody>
      </p:sp>
      <p:sp>
        <p:nvSpPr>
          <p:cNvPr id="6" name="Slide Number Placeholder 5">
            <a:extLst>
              <a:ext uri="{FF2B5EF4-FFF2-40B4-BE49-F238E27FC236}">
                <a16:creationId xmlns:a16="http://schemas.microsoft.com/office/drawing/2014/main" id="{59EE8D80-F830-344D-A487-756E0F8E44E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61">
              <a:defRPr/>
            </a:pPr>
            <a:fld id="{24866AFC-A628-1A41-BB1A-8F919A9A081A}" type="slidenum">
              <a:rPr lang="en-US" smtClean="0">
                <a:solidFill>
                  <a:srgbClr val="000000">
                    <a:tint val="75000"/>
                  </a:srgbClr>
                </a:solidFill>
              </a:rPr>
              <a:pPr defTabSz="914361">
                <a:defRPr/>
              </a:pPr>
              <a:t>‹#›</a:t>
            </a:fld>
            <a:endParaRPr lang="en-US">
              <a:solidFill>
                <a:srgbClr val="000000">
                  <a:tint val="75000"/>
                </a:srgbClr>
              </a:solidFill>
            </a:endParaRPr>
          </a:p>
        </p:txBody>
      </p:sp>
    </p:spTree>
    <p:extLst>
      <p:ext uri="{BB962C8B-B14F-4D97-AF65-F5344CB8AC3E}">
        <p14:creationId xmlns:p14="http://schemas.microsoft.com/office/powerpoint/2010/main" val="7984606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700"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6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0" indent="-228590" algn="l" defTabSz="91436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1" indent="-228590" algn="l" defTabSz="914361" rtl="0" eaLnBrk="1" latinLnBrk="0" hangingPunct="1">
        <a:lnSpc>
          <a:spcPct val="90000"/>
        </a:lnSpc>
        <a:spcBef>
          <a:spcPts val="501"/>
        </a:spcBef>
        <a:buFont typeface="Arial" panose="020B0604020202020204" pitchFamily="34" charset="0"/>
        <a:buChar char="•"/>
        <a:defRPr sz="2400" kern="1200">
          <a:solidFill>
            <a:schemeClr val="tx1"/>
          </a:solidFill>
          <a:latin typeface="+mn-lt"/>
          <a:ea typeface="+mn-ea"/>
          <a:cs typeface="+mn-cs"/>
        </a:defRPr>
      </a:lvl2pPr>
      <a:lvl3pPr marL="1142951" indent="-228590" algn="l" defTabSz="914361" rtl="0" eaLnBrk="1" latinLnBrk="0" hangingPunct="1">
        <a:lnSpc>
          <a:spcPct val="90000"/>
        </a:lnSpc>
        <a:spcBef>
          <a:spcPts val="501"/>
        </a:spcBef>
        <a:buFont typeface="Arial" panose="020B0604020202020204" pitchFamily="34" charset="0"/>
        <a:buChar char="•"/>
        <a:defRPr sz="2000" kern="1200">
          <a:solidFill>
            <a:schemeClr val="tx1"/>
          </a:solidFill>
          <a:latin typeface="+mn-lt"/>
          <a:ea typeface="+mn-ea"/>
          <a:cs typeface="+mn-cs"/>
        </a:defRPr>
      </a:lvl3pPr>
      <a:lvl4pPr marL="1600132" indent="-228590" algn="l" defTabSz="914361"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4pPr>
      <a:lvl5pPr marL="2057313" indent="-228590" algn="l" defTabSz="914361"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5pPr>
      <a:lvl6pPr marL="2514493" indent="-228590" algn="l" defTabSz="914361"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71674" indent="-228590" algn="l" defTabSz="914361"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28854" indent="-228590" algn="l" defTabSz="914361"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86035" indent="-228590" algn="l" defTabSz="914361"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1" rtl="0" eaLnBrk="1" latinLnBrk="0" hangingPunct="1">
        <a:defRPr sz="1800" kern="1200">
          <a:solidFill>
            <a:schemeClr val="tx1"/>
          </a:solidFill>
          <a:latin typeface="+mn-lt"/>
          <a:ea typeface="+mn-ea"/>
          <a:cs typeface="+mn-cs"/>
        </a:defRPr>
      </a:lvl1pPr>
      <a:lvl2pPr marL="457181" algn="l" defTabSz="914361" rtl="0" eaLnBrk="1" latinLnBrk="0" hangingPunct="1">
        <a:defRPr sz="1800" kern="1200">
          <a:solidFill>
            <a:schemeClr val="tx1"/>
          </a:solidFill>
          <a:latin typeface="+mn-lt"/>
          <a:ea typeface="+mn-ea"/>
          <a:cs typeface="+mn-cs"/>
        </a:defRPr>
      </a:lvl2pPr>
      <a:lvl3pPr marL="914361" algn="l" defTabSz="914361" rtl="0" eaLnBrk="1" latinLnBrk="0" hangingPunct="1">
        <a:defRPr sz="1800" kern="1200">
          <a:solidFill>
            <a:schemeClr val="tx1"/>
          </a:solidFill>
          <a:latin typeface="+mn-lt"/>
          <a:ea typeface="+mn-ea"/>
          <a:cs typeface="+mn-cs"/>
        </a:defRPr>
      </a:lvl3pPr>
      <a:lvl4pPr marL="1371542" algn="l" defTabSz="914361" rtl="0" eaLnBrk="1" latinLnBrk="0" hangingPunct="1">
        <a:defRPr sz="1800" kern="1200">
          <a:solidFill>
            <a:schemeClr val="tx1"/>
          </a:solidFill>
          <a:latin typeface="+mn-lt"/>
          <a:ea typeface="+mn-ea"/>
          <a:cs typeface="+mn-cs"/>
        </a:defRPr>
      </a:lvl4pPr>
      <a:lvl5pPr marL="1828722" algn="l" defTabSz="914361" rtl="0" eaLnBrk="1" latinLnBrk="0" hangingPunct="1">
        <a:defRPr sz="1800" kern="1200">
          <a:solidFill>
            <a:schemeClr val="tx1"/>
          </a:solidFill>
          <a:latin typeface="+mn-lt"/>
          <a:ea typeface="+mn-ea"/>
          <a:cs typeface="+mn-cs"/>
        </a:defRPr>
      </a:lvl5pPr>
      <a:lvl6pPr marL="2285903" algn="l" defTabSz="914361" rtl="0" eaLnBrk="1" latinLnBrk="0" hangingPunct="1">
        <a:defRPr sz="1800" kern="1200">
          <a:solidFill>
            <a:schemeClr val="tx1"/>
          </a:solidFill>
          <a:latin typeface="+mn-lt"/>
          <a:ea typeface="+mn-ea"/>
          <a:cs typeface="+mn-cs"/>
        </a:defRPr>
      </a:lvl6pPr>
      <a:lvl7pPr marL="2743083" algn="l" defTabSz="914361" rtl="0" eaLnBrk="1" latinLnBrk="0" hangingPunct="1">
        <a:defRPr sz="1800" kern="1200">
          <a:solidFill>
            <a:schemeClr val="tx1"/>
          </a:solidFill>
          <a:latin typeface="+mn-lt"/>
          <a:ea typeface="+mn-ea"/>
          <a:cs typeface="+mn-cs"/>
        </a:defRPr>
      </a:lvl7pPr>
      <a:lvl8pPr marL="3200264" algn="l" defTabSz="914361" rtl="0" eaLnBrk="1" latinLnBrk="0" hangingPunct="1">
        <a:defRPr sz="1800" kern="1200">
          <a:solidFill>
            <a:schemeClr val="tx1"/>
          </a:solidFill>
          <a:latin typeface="+mn-lt"/>
          <a:ea typeface="+mn-ea"/>
          <a:cs typeface="+mn-cs"/>
        </a:defRPr>
      </a:lvl8pPr>
      <a:lvl9pPr marL="3657445" algn="l" defTabSz="91436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38200" y="365127"/>
            <a:ext cx="10515600" cy="1325563"/>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838200" y="1825625"/>
            <a:ext cx="10515600" cy="4351339"/>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29659169"/>
      </p:ext>
    </p:extLst>
  </p:cSld>
  <p:clrMap bg1="lt1" tx1="dk1" bg2="dk2" tx2="lt2" accent1="accent1" accent2="accent2" accent3="accent3" accent4="accent4" accent5="accent5" accent6="accent6" hlink="hlink" folHlink="folHlink"/>
  <p:sldLayoutIdLst>
    <p:sldLayoutId id="2147483692" r:id="rId1"/>
    <p:sldLayoutId id="2147483694" r:id="rId2"/>
    <p:sldLayoutId id="2147483695" r:id="rId3"/>
    <p:sldLayoutId id="2147483696" r:id="rId4"/>
    <p:sldLayoutId id="2147483697" r:id="rId5"/>
    <p:sldLayoutId id="2147483698" r:id="rId6"/>
    <p:sldLayoutId id="2147483699" r:id="rId7"/>
    <p:sldLayoutId id="2147483722" r:id="rId8"/>
    <p:sldLayoutId id="2147483723" r:id="rId9"/>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38200" y="365128"/>
            <a:ext cx="10515600" cy="1325563"/>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838200" y="1825625"/>
            <a:ext cx="10515600" cy="4351339"/>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838200" y="6356352"/>
            <a:ext cx="2743200" cy="365125"/>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4038600" y="6356352"/>
            <a:ext cx="4114800" cy="365125"/>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8610600" y="6356352"/>
            <a:ext cx="2743200" cy="365125"/>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92763148"/>
      </p:ext>
    </p:extLst>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2.xml"/><Relationship Id="rId1" Type="http://schemas.openxmlformats.org/officeDocument/2006/relationships/tags" Target="../tags/tag1.xml"/><Relationship Id="rId5" Type="http://schemas.openxmlformats.org/officeDocument/2006/relationships/hyperlink" Target="https://www-cdn.oxfam.org/s3fs-public/file_attachments/bp210-economy-one-percent-tax-havens-180116-en_0.pdf" TargetMode="Externa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hyperlink" Target="https://www.stlouisfed.org/open-vault/2020/december/has-wealth-inequality-changed-over-time-key-statistics" TargetMode="External"/><Relationship Id="rId3" Type="http://schemas.openxmlformats.org/officeDocument/2006/relationships/notesSlide" Target="../notesSlides/notesSlide5.xml"/><Relationship Id="rId7" Type="http://schemas.openxmlformats.org/officeDocument/2006/relationships/image" Target="../media/image17.png"/><Relationship Id="rId2" Type="http://schemas.openxmlformats.org/officeDocument/2006/relationships/slideLayout" Target="../slideLayouts/slideLayout22.xml"/><Relationship Id="rId1" Type="http://schemas.openxmlformats.org/officeDocument/2006/relationships/tags" Target="../tags/tag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hyperlink" Target="https://www.cct.org/stories/partnering-for-shared-prosperity-in-an-equitable-vibrant-chicago/"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hyperlink" Target="https://openknowledge.worldbank.org/bitstream/handle/10986/34496/9781464816024.pdf?sequence=33&amp;isAllowed=y"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2.xml"/><Relationship Id="rId5" Type="http://schemas.openxmlformats.org/officeDocument/2006/relationships/image" Target="../media/image25.pn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9000"/>
            <a:lum/>
          </a:blip>
          <a:srcRect/>
          <a:stretch>
            <a:fillRect t="-7000" b="-15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E09FCD8-41E2-212C-F289-5D07D7CB7652}"/>
              </a:ext>
            </a:extLst>
          </p:cNvPr>
          <p:cNvSpPr txBox="1">
            <a:spLocks/>
          </p:cNvSpPr>
          <p:nvPr/>
        </p:nvSpPr>
        <p:spPr>
          <a:xfrm>
            <a:off x="367425" y="2853586"/>
            <a:ext cx="11155817" cy="1471278"/>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4400" b="1" kern="1200">
                <a:solidFill>
                  <a:schemeClr val="bg1"/>
                </a:solidFill>
                <a:latin typeface="+mj-lt"/>
                <a:ea typeface="+mj-ea"/>
                <a:cs typeface="+mj-cs"/>
              </a:defRPr>
            </a:lvl1pPr>
          </a:lstStyle>
          <a:p>
            <a:pPr>
              <a:defRPr/>
            </a:pPr>
            <a:r>
              <a:rPr kumimoji="0" lang="en-US" sz="4400" b="1" i="0" u="none" strike="noStrike" kern="1200" cap="none" spc="0" normalizeH="0" baseline="0" noProof="0" dirty="0">
                <a:ln>
                  <a:noFill/>
                </a:ln>
                <a:solidFill>
                  <a:srgbClr val="44131A"/>
                </a:solidFill>
                <a:effectLst/>
                <a:uLnTx/>
                <a:uFillTx/>
                <a:latin typeface="Avenir Next LT Pro"/>
                <a:ea typeface="+mj-ea"/>
                <a:cs typeface="+mj-cs"/>
              </a:rPr>
              <a:t> </a:t>
            </a:r>
            <a:endParaRPr lang="en-US" sz="4800" dirty="0">
              <a:solidFill>
                <a:srgbClr val="44131A"/>
              </a:solidFill>
              <a:latin typeface="Lato" panose="020F0502020204030203" pitchFamily="34" charset="0"/>
              <a:ea typeface="Lato" panose="020F0502020204030203" pitchFamily="34" charset="0"/>
              <a:cs typeface="Lato" panose="020F0502020204030203" pitchFamily="34" charset="0"/>
            </a:endParaRPr>
          </a:p>
        </p:txBody>
      </p:sp>
      <p:pic>
        <p:nvPicPr>
          <p:cNvPr id="5" name="Picture 4" descr="Logo&#10;&#10;Description automatically generated with low confidence">
            <a:extLst>
              <a:ext uri="{FF2B5EF4-FFF2-40B4-BE49-F238E27FC236}">
                <a16:creationId xmlns:a16="http://schemas.microsoft.com/office/drawing/2014/main" id="{1E9B5298-5374-F437-F0C0-AFB746971E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97" y="64614"/>
            <a:ext cx="1807975" cy="700526"/>
          </a:xfrm>
          <a:prstGeom prst="rect">
            <a:avLst/>
          </a:prstGeom>
        </p:spPr>
      </p:pic>
      <p:pic>
        <p:nvPicPr>
          <p:cNvPr id="1026" name="Picture 2" descr="Rutgers, The State University of New Jersey - UNICON">
            <a:extLst>
              <a:ext uri="{FF2B5EF4-FFF2-40B4-BE49-F238E27FC236}">
                <a16:creationId xmlns:a16="http://schemas.microsoft.com/office/drawing/2014/main" id="{B35AE8B8-F158-170E-6823-B448AFC5487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1008" y="-23799"/>
            <a:ext cx="2204141" cy="8773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9614105-FE8F-8220-8112-EF9E6D8FA5C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44946" y="5860556"/>
            <a:ext cx="1144412" cy="86856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9FDAA11C-5501-3B6E-05C2-53B6A81004D6}"/>
              </a:ext>
            </a:extLst>
          </p:cNvPr>
          <p:cNvSpPr txBox="1">
            <a:spLocks/>
          </p:cNvSpPr>
          <p:nvPr/>
        </p:nvSpPr>
        <p:spPr>
          <a:xfrm>
            <a:off x="518091" y="1813466"/>
            <a:ext cx="11155817" cy="1846043"/>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4400" b="1" kern="1200">
                <a:solidFill>
                  <a:schemeClr val="bg1"/>
                </a:solidFill>
                <a:latin typeface="+mj-lt"/>
                <a:ea typeface="+mj-ea"/>
                <a:cs typeface="+mj-cs"/>
              </a:defRPr>
            </a:lvl1pPr>
          </a:lstStyle>
          <a:p>
            <a:pPr>
              <a:defRPr/>
            </a:pPr>
            <a:r>
              <a:rPr kumimoji="0" lang="en-US" sz="4400" b="1" i="0" u="none" strike="noStrike" kern="1200" cap="none" spc="0" normalizeH="0" baseline="0" noProof="0" dirty="0">
                <a:ln>
                  <a:noFill/>
                </a:ln>
                <a:solidFill>
                  <a:srgbClr val="44131A"/>
                </a:solidFill>
                <a:effectLst/>
                <a:uLnTx/>
                <a:uFillTx/>
                <a:latin typeface="Avenir Next LT Pro"/>
                <a:ea typeface="+mj-ea"/>
                <a:cs typeface="+mj-cs"/>
              </a:rPr>
              <a:t> </a:t>
            </a:r>
            <a:r>
              <a:rPr lang="en-US" sz="4800" dirty="0">
                <a:solidFill>
                  <a:srgbClr val="44131A"/>
                </a:solidFill>
                <a:latin typeface="Lato" panose="020F0502020204030203" pitchFamily="34" charset="0"/>
                <a:ea typeface="Lato" panose="020F0502020204030203" pitchFamily="34" charset="0"/>
                <a:cs typeface="Lato" panose="020F0502020204030203" pitchFamily="34" charset="0"/>
              </a:rPr>
              <a:t>Shared Prosperity: </a:t>
            </a:r>
          </a:p>
          <a:p>
            <a:pPr>
              <a:defRPr/>
            </a:pPr>
            <a:r>
              <a:rPr lang="en-US" sz="3600" dirty="0">
                <a:solidFill>
                  <a:srgbClr val="44131A"/>
                </a:solidFill>
                <a:latin typeface="Lato" panose="020F0502020204030203" pitchFamily="34" charset="0"/>
                <a:ea typeface="Lato" panose="020F0502020204030203" pitchFamily="34" charset="0"/>
                <a:cs typeface="Lato" panose="020F0502020204030203" pitchFamily="34" charset="0"/>
              </a:rPr>
              <a:t>Leveling the Playing Field through </a:t>
            </a:r>
          </a:p>
          <a:p>
            <a:pPr>
              <a:defRPr/>
            </a:pPr>
            <a:r>
              <a:rPr lang="en-US" sz="3600" dirty="0">
                <a:solidFill>
                  <a:srgbClr val="44131A"/>
                </a:solidFill>
                <a:latin typeface="Lato" panose="020F0502020204030203" pitchFamily="34" charset="0"/>
                <a:ea typeface="Lato" panose="020F0502020204030203" pitchFamily="34" charset="0"/>
                <a:cs typeface="Lato" panose="020F0502020204030203" pitchFamily="34" charset="0"/>
              </a:rPr>
              <a:t>Inclusive Upskilling, Innovation, &amp; Entrepreneurship</a:t>
            </a:r>
          </a:p>
        </p:txBody>
      </p:sp>
      <p:pic>
        <p:nvPicPr>
          <p:cNvPr id="1028" name="Picture 4" descr="Rutgers Announces Formation of Council of Urban Entrepreneurs | Newark, NJ  Patch">
            <a:extLst>
              <a:ext uri="{FF2B5EF4-FFF2-40B4-BE49-F238E27FC236}">
                <a16:creationId xmlns:a16="http://schemas.microsoft.com/office/drawing/2014/main" id="{3B2D8B07-D180-FF67-C202-75AFA1B3FF5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9744" b="29223"/>
          <a:stretch/>
        </p:blipFill>
        <p:spPr bwMode="auto">
          <a:xfrm>
            <a:off x="6862246" y="5928708"/>
            <a:ext cx="2978762" cy="8309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ABBFB76-0F3E-2BD1-96AF-CD8C38FD6B4B}"/>
              </a:ext>
            </a:extLst>
          </p:cNvPr>
          <p:cNvSpPr txBox="1"/>
          <p:nvPr/>
        </p:nvSpPr>
        <p:spPr>
          <a:xfrm>
            <a:off x="1123668" y="3907539"/>
            <a:ext cx="9819410" cy="1323439"/>
          </a:xfrm>
          <a:prstGeom prst="rect">
            <a:avLst/>
          </a:prstGeom>
          <a:noFill/>
        </p:spPr>
        <p:txBody>
          <a:bodyPr wrap="square" rtlCol="0">
            <a:spAutoFit/>
          </a:bodyPr>
          <a:lstStyle/>
          <a:p>
            <a:pPr algn="ctr"/>
            <a:r>
              <a:rPr lang="en-US" sz="2000" dirty="0">
                <a:latin typeface="Lato" panose="020F0502020204030203" pitchFamily="34" charset="0"/>
                <a:ea typeface="Lato" panose="020F0502020204030203" pitchFamily="34" charset="0"/>
                <a:cs typeface="Lato" panose="020F0502020204030203" pitchFamily="34" charset="0"/>
              </a:rPr>
              <a:t>Jeana Wirtenberg, Ph.D.</a:t>
            </a:r>
          </a:p>
          <a:p>
            <a:pPr algn="ctr"/>
            <a:r>
              <a:rPr lang="en-US" sz="2000" dirty="0">
                <a:latin typeface="Lato" panose="020F0502020204030203" pitchFamily="34" charset="0"/>
                <a:ea typeface="Lato" panose="020F0502020204030203" pitchFamily="34" charset="0"/>
                <a:cs typeface="Lato" panose="020F0502020204030203" pitchFamily="34" charset="0"/>
              </a:rPr>
              <a:t>Associate Professor of Professional Practice &amp;</a:t>
            </a:r>
          </a:p>
          <a:p>
            <a:pPr algn="ctr"/>
            <a:r>
              <a:rPr lang="en-US" sz="2000" dirty="0">
                <a:latin typeface="Lato" panose="020F0502020204030203" pitchFamily="34" charset="0"/>
                <a:ea typeface="Lato" panose="020F0502020204030203" pitchFamily="34" charset="0"/>
                <a:cs typeface="Lato" panose="020F0502020204030203" pitchFamily="34" charset="0"/>
              </a:rPr>
              <a:t>Associate Director, Rutgers Institute for Corporate Social Innovation</a:t>
            </a:r>
          </a:p>
          <a:p>
            <a:pPr algn="ctr"/>
            <a:r>
              <a:rPr lang="en-US" sz="2000" dirty="0">
                <a:latin typeface="Lato" panose="020F0502020204030203" pitchFamily="34" charset="0"/>
                <a:ea typeface="Lato" panose="020F0502020204030203" pitchFamily="34" charset="0"/>
                <a:cs typeface="Lato" panose="020F0502020204030203" pitchFamily="34" charset="0"/>
              </a:rPr>
              <a:t>November 4, 2022</a:t>
            </a:r>
          </a:p>
        </p:txBody>
      </p:sp>
    </p:spTree>
    <p:extLst>
      <p:ext uri="{BB962C8B-B14F-4D97-AF65-F5344CB8AC3E}">
        <p14:creationId xmlns:p14="http://schemas.microsoft.com/office/powerpoint/2010/main" val="2337266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24" name="Rectangle 23">
            <a:extLst>
              <a:ext uri="{FF2B5EF4-FFF2-40B4-BE49-F238E27FC236}">
                <a16:creationId xmlns:a16="http://schemas.microsoft.com/office/drawing/2014/main" id="{DC6613B8-C551-D34E-98B2-8D17E0B41D94}"/>
              </a:ext>
            </a:extLst>
          </p:cNvPr>
          <p:cNvSpPr/>
          <p:nvPr/>
        </p:nvSpPr>
        <p:spPr>
          <a:xfrm>
            <a:off x="0" y="222250"/>
            <a:ext cx="4498848" cy="6413499"/>
          </a:xfrm>
          <a:prstGeom prst="rect">
            <a:avLst/>
          </a:prstGeom>
          <a:solidFill>
            <a:srgbClr val="E9892C">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ectangle 6">
            <a:extLst>
              <a:ext uri="{FF2B5EF4-FFF2-40B4-BE49-F238E27FC236}">
                <a16:creationId xmlns:a16="http://schemas.microsoft.com/office/drawing/2014/main" id="{BD34738D-23BA-F84E-B947-CC3E97B6F2D1}"/>
              </a:ext>
            </a:extLst>
          </p:cNvPr>
          <p:cNvSpPr/>
          <p:nvPr/>
        </p:nvSpPr>
        <p:spPr>
          <a:xfrm>
            <a:off x="-1" y="493059"/>
            <a:ext cx="4190997" cy="5871879"/>
          </a:xfrm>
          <a:prstGeom prst="rect">
            <a:avLst/>
          </a:prstGeom>
          <a:solidFill>
            <a:srgbClr val="E989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itle 1">
            <a:extLst>
              <a:ext uri="{FF2B5EF4-FFF2-40B4-BE49-F238E27FC236}">
                <a16:creationId xmlns:a16="http://schemas.microsoft.com/office/drawing/2014/main" id="{E1E712A7-F788-5D44-973E-02C5E2ED885B}"/>
              </a:ext>
            </a:extLst>
          </p:cNvPr>
          <p:cNvSpPr txBox="1">
            <a:spLocks/>
          </p:cNvSpPr>
          <p:nvPr/>
        </p:nvSpPr>
        <p:spPr>
          <a:xfrm>
            <a:off x="270994" y="1828801"/>
            <a:ext cx="3459342" cy="2690428"/>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2100"/>
              <a:buFont typeface="Lato Light"/>
              <a:buNone/>
              <a:defRPr sz="2100" b="0" i="0" u="none" strike="noStrike" cap="none">
                <a:solidFill>
                  <a:schemeClr val="dk1"/>
                </a:solidFill>
                <a:latin typeface="Lato Light"/>
                <a:ea typeface="Lato Light"/>
                <a:cs typeface="Lato Light"/>
                <a:sym typeface="Lato Light"/>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90000"/>
              </a:lnSpc>
              <a:spcBef>
                <a:spcPts val="0"/>
              </a:spcBef>
              <a:spcAft>
                <a:spcPts val="0"/>
              </a:spcAft>
              <a:buClr>
                <a:srgbClr val="000000"/>
              </a:buClr>
              <a:buSzPts val="2100"/>
              <a:buFont typeface="Lato Light"/>
              <a:buNone/>
              <a:tabLst/>
              <a:defRPr/>
            </a:pPr>
            <a:r>
              <a:rPr lang="en-US" sz="3200" b="1" dirty="0">
                <a:latin typeface="Lato" panose="020F0502020204030203" pitchFamily="34" charset="0"/>
                <a:ea typeface="Lato" panose="020F0502020204030203" pitchFamily="34" charset="0"/>
                <a:cs typeface="Lato" panose="020F0502020204030203" pitchFamily="34" charset="0"/>
              </a:rPr>
              <a:t>What is Inclusive Innovation?</a:t>
            </a:r>
            <a:endParaRPr kumimoji="0" lang="en-US" sz="3200" b="1"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Lato Light"/>
            </a:endParaRPr>
          </a:p>
        </p:txBody>
      </p:sp>
      <p:cxnSp>
        <p:nvCxnSpPr>
          <p:cNvPr id="25" name="Straight Connector 24">
            <a:extLst>
              <a:ext uri="{FF2B5EF4-FFF2-40B4-BE49-F238E27FC236}">
                <a16:creationId xmlns:a16="http://schemas.microsoft.com/office/drawing/2014/main" id="{A89AB5B1-5177-1F49-AB42-0C97415E0FFF}"/>
              </a:ext>
            </a:extLst>
          </p:cNvPr>
          <p:cNvCxnSpPr>
            <a:cxnSpLocks/>
          </p:cNvCxnSpPr>
          <p:nvPr/>
        </p:nvCxnSpPr>
        <p:spPr>
          <a:xfrm>
            <a:off x="1492193" y="4091798"/>
            <a:ext cx="943117"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object&#10;&#10;Description automatically generated">
            <a:extLst>
              <a:ext uri="{FF2B5EF4-FFF2-40B4-BE49-F238E27FC236}">
                <a16:creationId xmlns:a16="http://schemas.microsoft.com/office/drawing/2014/main" id="{E29747BC-D444-45CD-88BD-4F9C67354947}"/>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10555097" y="6109058"/>
            <a:ext cx="1495720" cy="586621"/>
          </a:xfrm>
          <a:prstGeom prst="rect">
            <a:avLst/>
          </a:prstGeom>
          <a:noFill/>
        </p:spPr>
      </p:pic>
      <p:sp>
        <p:nvSpPr>
          <p:cNvPr id="3" name="TextBox 2"/>
          <p:cNvSpPr txBox="1"/>
          <p:nvPr/>
        </p:nvSpPr>
        <p:spPr>
          <a:xfrm>
            <a:off x="4639112" y="493059"/>
            <a:ext cx="7189365" cy="4062651"/>
          </a:xfrm>
          <a:prstGeom prst="rect">
            <a:avLst/>
          </a:prstGeom>
          <a:noFill/>
        </p:spPr>
        <p:txBody>
          <a:bodyPr wrap="square" rtlCol="0">
            <a:spAutoFit/>
          </a:bodyPr>
          <a:lstStyle/>
          <a:p>
            <a:r>
              <a:rPr lang="en-US" sz="2000" dirty="0">
                <a:latin typeface="Lato" panose="020F0502020204030203" pitchFamily="34" charset="0"/>
                <a:ea typeface="Lato" panose="020F0502020204030203" pitchFamily="34" charset="0"/>
                <a:cs typeface="Lato" panose="020F0502020204030203" pitchFamily="34" charset="0"/>
              </a:rPr>
              <a:t>Inclusive innovation is the idea that the visionaries, inventors, entrepreneurs and gatekeepers of innovation should be as diverse as our nation.</a:t>
            </a:r>
          </a:p>
          <a:p>
            <a:endParaRPr lang="en-US" dirty="0">
              <a:latin typeface="Lato" panose="020F0502020204030203" pitchFamily="34" charset="0"/>
              <a:ea typeface="Lato" panose="020F0502020204030203" pitchFamily="34" charset="0"/>
              <a:cs typeface="Lato" panose="020F0502020204030203" pitchFamily="34" charset="0"/>
            </a:endParaRPr>
          </a:p>
          <a:p>
            <a:r>
              <a:rPr lang="en-US" sz="2000" dirty="0">
                <a:latin typeface="Lato" panose="020F0502020204030203" pitchFamily="34" charset="0"/>
                <a:ea typeface="Lato" panose="020F0502020204030203" pitchFamily="34" charset="0"/>
                <a:cs typeface="Lato" panose="020F0502020204030203" pitchFamily="34" charset="0"/>
              </a:rPr>
              <a:t>3 Reasons:</a:t>
            </a:r>
          </a:p>
          <a:p>
            <a:endParaRPr lang="en-US" sz="2000" dirty="0">
              <a:latin typeface="Lato" panose="020F0502020204030203" pitchFamily="34" charset="0"/>
              <a:ea typeface="Lato" panose="020F0502020204030203" pitchFamily="34" charset="0"/>
              <a:cs typeface="Lato" panose="020F0502020204030203" pitchFamily="34" charset="0"/>
            </a:endParaRPr>
          </a:p>
          <a:p>
            <a:r>
              <a:rPr lang="en-US" sz="2000" dirty="0">
                <a:latin typeface="Lato" panose="020F0502020204030203" pitchFamily="34" charset="0"/>
                <a:ea typeface="Lato" panose="020F0502020204030203" pitchFamily="34" charset="0"/>
                <a:cs typeface="Lato" panose="020F0502020204030203" pitchFamily="34" charset="0"/>
              </a:rPr>
              <a:t>	Social Justice Imperative</a:t>
            </a:r>
          </a:p>
          <a:p>
            <a:endParaRPr lang="en-US" sz="2000" dirty="0">
              <a:latin typeface="Lato" panose="020F0502020204030203" pitchFamily="34" charset="0"/>
              <a:ea typeface="Lato" panose="020F0502020204030203" pitchFamily="34" charset="0"/>
              <a:cs typeface="Lato" panose="020F0502020204030203" pitchFamily="34" charset="0"/>
            </a:endParaRPr>
          </a:p>
          <a:p>
            <a:r>
              <a:rPr lang="en-US" sz="2000" dirty="0">
                <a:latin typeface="Lato" panose="020F0502020204030203" pitchFamily="34" charset="0"/>
                <a:ea typeface="Lato" panose="020F0502020204030203" pitchFamily="34" charset="0"/>
                <a:cs typeface="Lato" panose="020F0502020204030203" pitchFamily="34" charset="0"/>
              </a:rPr>
              <a:t>	National Competitiveness</a:t>
            </a:r>
          </a:p>
          <a:p>
            <a:endParaRPr lang="en-US" sz="2000" dirty="0">
              <a:latin typeface="Lato" panose="020F0502020204030203" pitchFamily="34" charset="0"/>
              <a:ea typeface="Lato" panose="020F0502020204030203" pitchFamily="34" charset="0"/>
              <a:cs typeface="Lato" panose="020F0502020204030203" pitchFamily="34" charset="0"/>
            </a:endParaRPr>
          </a:p>
          <a:p>
            <a:r>
              <a:rPr lang="en-US" sz="2000" dirty="0">
                <a:latin typeface="Lato" panose="020F0502020204030203" pitchFamily="34" charset="0"/>
                <a:ea typeface="Lato" panose="020F0502020204030203" pitchFamily="34" charset="0"/>
                <a:cs typeface="Lato" panose="020F0502020204030203" pitchFamily="34" charset="0"/>
              </a:rPr>
              <a:t>	Diverse Teams  = Better Innovations</a:t>
            </a:r>
          </a:p>
          <a:p>
            <a:endParaRPr lang="en-US" sz="2000" dirty="0">
              <a:latin typeface="Lato" panose="020F0502020204030203" pitchFamily="34" charset="0"/>
              <a:ea typeface="Lato" panose="020F0502020204030203" pitchFamily="34" charset="0"/>
              <a:cs typeface="Lato" panose="020F0502020204030203" pitchFamily="34" charset="0"/>
            </a:endParaRPr>
          </a:p>
          <a:p>
            <a:r>
              <a:rPr lang="en-US" sz="2000" dirty="0">
                <a:latin typeface="Lato" panose="020F0502020204030203" pitchFamily="34" charset="0"/>
                <a:ea typeface="Lato" panose="020F0502020204030203" pitchFamily="34" charset="0"/>
                <a:cs typeface="Lato" panose="020F0502020204030203" pitchFamily="34" charset="0"/>
              </a:rPr>
              <a:t>	-Jeffrey A. Robinson, Rutgers Professor &amp; Provost</a:t>
            </a:r>
          </a:p>
        </p:txBody>
      </p:sp>
      <p:grpSp>
        <p:nvGrpSpPr>
          <p:cNvPr id="2" name="Group 1">
            <a:extLst>
              <a:ext uri="{FF2B5EF4-FFF2-40B4-BE49-F238E27FC236}">
                <a16:creationId xmlns:a16="http://schemas.microsoft.com/office/drawing/2014/main" id="{38E36DEB-DAE1-E574-A374-C72DFA1AFFBA}"/>
              </a:ext>
            </a:extLst>
          </p:cNvPr>
          <p:cNvGrpSpPr/>
          <p:nvPr/>
        </p:nvGrpSpPr>
        <p:grpSpPr>
          <a:xfrm>
            <a:off x="4769842" y="2226564"/>
            <a:ext cx="582882" cy="505619"/>
            <a:chOff x="4722260" y="344928"/>
            <a:chExt cx="612439" cy="758351"/>
          </a:xfrm>
        </p:grpSpPr>
        <p:sp>
          <p:nvSpPr>
            <p:cNvPr id="4" name="Rectangle 3">
              <a:extLst>
                <a:ext uri="{FF2B5EF4-FFF2-40B4-BE49-F238E27FC236}">
                  <a16:creationId xmlns:a16="http://schemas.microsoft.com/office/drawing/2014/main" id="{02B2389E-7E59-060E-ED48-C0B66F8ED3C9}"/>
                </a:ext>
              </a:extLst>
            </p:cNvPr>
            <p:cNvSpPr/>
            <p:nvPr/>
          </p:nvSpPr>
          <p:spPr>
            <a:xfrm>
              <a:off x="4808597" y="344928"/>
              <a:ext cx="454492" cy="758351"/>
            </a:xfrm>
            <a:prstGeom prst="rect">
              <a:avLst/>
            </a:prstGeom>
            <a:solidFill>
              <a:srgbClr val="007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US" sz="1867" kern="0">
                <a:solidFill>
                  <a:srgbClr val="FFFFFF"/>
                </a:solidFill>
                <a:latin typeface="Arial"/>
                <a:sym typeface="Arial"/>
              </a:endParaRPr>
            </a:p>
          </p:txBody>
        </p:sp>
        <p:sp>
          <p:nvSpPr>
            <p:cNvPr id="5" name="Rectangle 4">
              <a:extLst>
                <a:ext uri="{FF2B5EF4-FFF2-40B4-BE49-F238E27FC236}">
                  <a16:creationId xmlns:a16="http://schemas.microsoft.com/office/drawing/2014/main" id="{47CC02A4-37EC-93CF-2F2D-45B5F19D46B0}"/>
                </a:ext>
              </a:extLst>
            </p:cNvPr>
            <p:cNvSpPr/>
            <p:nvPr/>
          </p:nvSpPr>
          <p:spPr>
            <a:xfrm>
              <a:off x="4722260" y="438587"/>
              <a:ext cx="612439" cy="553555"/>
            </a:xfrm>
            <a:prstGeom prst="rect">
              <a:avLst/>
            </a:prstGeom>
            <a:noFill/>
            <a:ln w="38100">
              <a:solidFill>
                <a:schemeClr val="bg2">
                  <a:lumMod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US" sz="1867" kern="0">
                <a:solidFill>
                  <a:srgbClr val="FFFFFF"/>
                </a:solidFill>
                <a:latin typeface="Arial"/>
                <a:sym typeface="Arial"/>
              </a:endParaRPr>
            </a:p>
          </p:txBody>
        </p:sp>
      </p:grpSp>
      <p:grpSp>
        <p:nvGrpSpPr>
          <p:cNvPr id="19" name="Group 18">
            <a:extLst>
              <a:ext uri="{FF2B5EF4-FFF2-40B4-BE49-F238E27FC236}">
                <a16:creationId xmlns:a16="http://schemas.microsoft.com/office/drawing/2014/main" id="{3812BA92-ABCC-4470-2F1F-FAB33C493F28}"/>
              </a:ext>
            </a:extLst>
          </p:cNvPr>
          <p:cNvGrpSpPr/>
          <p:nvPr/>
        </p:nvGrpSpPr>
        <p:grpSpPr>
          <a:xfrm>
            <a:off x="4776850" y="2876816"/>
            <a:ext cx="582882" cy="505619"/>
            <a:chOff x="4776850" y="2923379"/>
            <a:chExt cx="582882" cy="505619"/>
          </a:xfrm>
        </p:grpSpPr>
        <p:sp>
          <p:nvSpPr>
            <p:cNvPr id="13" name="Rectangle 12">
              <a:extLst>
                <a:ext uri="{FF2B5EF4-FFF2-40B4-BE49-F238E27FC236}">
                  <a16:creationId xmlns:a16="http://schemas.microsoft.com/office/drawing/2014/main" id="{40CC9DF8-05BC-F34E-13BB-DB5E86D8F780}"/>
                </a:ext>
              </a:extLst>
            </p:cNvPr>
            <p:cNvSpPr/>
            <p:nvPr/>
          </p:nvSpPr>
          <p:spPr>
            <a:xfrm>
              <a:off x="4859020" y="2923379"/>
              <a:ext cx="432558" cy="505619"/>
            </a:xfrm>
            <a:prstGeom prst="rect">
              <a:avLst/>
            </a:prstGeom>
            <a:solidFill>
              <a:srgbClr val="C61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US" sz="1867" kern="0">
                <a:solidFill>
                  <a:srgbClr val="FFFFFF"/>
                </a:solidFill>
                <a:latin typeface="Arial"/>
                <a:sym typeface="Arial"/>
              </a:endParaRPr>
            </a:p>
          </p:txBody>
        </p:sp>
        <p:sp>
          <p:nvSpPr>
            <p:cNvPr id="14" name="Rectangle 13">
              <a:extLst>
                <a:ext uri="{FF2B5EF4-FFF2-40B4-BE49-F238E27FC236}">
                  <a16:creationId xmlns:a16="http://schemas.microsoft.com/office/drawing/2014/main" id="{1CC5BFB7-0F06-484D-AC76-EE0CFF7B0C59}"/>
                </a:ext>
              </a:extLst>
            </p:cNvPr>
            <p:cNvSpPr/>
            <p:nvPr/>
          </p:nvSpPr>
          <p:spPr>
            <a:xfrm>
              <a:off x="4776850" y="2985825"/>
              <a:ext cx="582882" cy="369074"/>
            </a:xfrm>
            <a:prstGeom prst="rect">
              <a:avLst/>
            </a:prstGeom>
            <a:noFill/>
            <a:ln w="38100">
              <a:solidFill>
                <a:schemeClr val="bg2">
                  <a:lumMod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US" sz="1867" kern="0">
                <a:solidFill>
                  <a:srgbClr val="FFFFFF"/>
                </a:solidFill>
                <a:latin typeface="Arial"/>
                <a:sym typeface="Arial"/>
              </a:endParaRPr>
            </a:p>
          </p:txBody>
        </p:sp>
      </p:grpSp>
      <p:grpSp>
        <p:nvGrpSpPr>
          <p:cNvPr id="18" name="Group 17">
            <a:extLst>
              <a:ext uri="{FF2B5EF4-FFF2-40B4-BE49-F238E27FC236}">
                <a16:creationId xmlns:a16="http://schemas.microsoft.com/office/drawing/2014/main" id="{699EC808-757C-63D0-045A-C445B0E4C294}"/>
              </a:ext>
            </a:extLst>
          </p:cNvPr>
          <p:cNvGrpSpPr/>
          <p:nvPr/>
        </p:nvGrpSpPr>
        <p:grpSpPr>
          <a:xfrm>
            <a:off x="4783858" y="3545494"/>
            <a:ext cx="582882" cy="505619"/>
            <a:chOff x="4769842" y="3756739"/>
            <a:chExt cx="582882" cy="505619"/>
          </a:xfrm>
        </p:grpSpPr>
        <p:sp>
          <p:nvSpPr>
            <p:cNvPr id="16" name="Rectangle 15">
              <a:extLst>
                <a:ext uri="{FF2B5EF4-FFF2-40B4-BE49-F238E27FC236}">
                  <a16:creationId xmlns:a16="http://schemas.microsoft.com/office/drawing/2014/main" id="{E7016E94-7379-7556-2F94-030E82E71B29}"/>
                </a:ext>
              </a:extLst>
            </p:cNvPr>
            <p:cNvSpPr/>
            <p:nvPr/>
          </p:nvSpPr>
          <p:spPr>
            <a:xfrm>
              <a:off x="4852012" y="3756739"/>
              <a:ext cx="432558" cy="505619"/>
            </a:xfrm>
            <a:prstGeom prst="rect">
              <a:avLst/>
            </a:prstGeom>
            <a:solidFill>
              <a:srgbClr val="FAC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US" sz="1867" kern="0">
                <a:solidFill>
                  <a:srgbClr val="FFFFFF"/>
                </a:solidFill>
                <a:latin typeface="Arial"/>
                <a:sym typeface="Arial"/>
              </a:endParaRPr>
            </a:p>
          </p:txBody>
        </p:sp>
        <p:sp>
          <p:nvSpPr>
            <p:cNvPr id="17" name="Rectangle 16">
              <a:extLst>
                <a:ext uri="{FF2B5EF4-FFF2-40B4-BE49-F238E27FC236}">
                  <a16:creationId xmlns:a16="http://schemas.microsoft.com/office/drawing/2014/main" id="{9070451D-B57E-68C9-59BC-BEE50D8E5573}"/>
                </a:ext>
              </a:extLst>
            </p:cNvPr>
            <p:cNvSpPr/>
            <p:nvPr/>
          </p:nvSpPr>
          <p:spPr>
            <a:xfrm>
              <a:off x="4769842" y="3819185"/>
              <a:ext cx="582882" cy="369074"/>
            </a:xfrm>
            <a:prstGeom prst="rect">
              <a:avLst/>
            </a:prstGeom>
            <a:noFill/>
            <a:ln w="38100">
              <a:solidFill>
                <a:schemeClr val="bg2">
                  <a:lumMod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US" sz="1867" kern="0">
                <a:solidFill>
                  <a:srgbClr val="FFFFFF"/>
                </a:solidFill>
                <a:latin typeface="Arial"/>
                <a:sym typeface="Arial"/>
              </a:endParaRPr>
            </a:p>
          </p:txBody>
        </p:sp>
      </p:grpSp>
    </p:spTree>
    <p:extLst>
      <p:ext uri="{BB962C8B-B14F-4D97-AF65-F5344CB8AC3E}">
        <p14:creationId xmlns:p14="http://schemas.microsoft.com/office/powerpoint/2010/main" val="22432097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24" name="Rectangle 23">
            <a:extLst>
              <a:ext uri="{FF2B5EF4-FFF2-40B4-BE49-F238E27FC236}">
                <a16:creationId xmlns:a16="http://schemas.microsoft.com/office/drawing/2014/main" id="{DC6613B8-C551-D34E-98B2-8D17E0B41D94}"/>
              </a:ext>
            </a:extLst>
          </p:cNvPr>
          <p:cNvSpPr/>
          <p:nvPr/>
        </p:nvSpPr>
        <p:spPr>
          <a:xfrm>
            <a:off x="0" y="222250"/>
            <a:ext cx="4498848" cy="6413499"/>
          </a:xfrm>
          <a:prstGeom prst="rect">
            <a:avLst/>
          </a:prstGeom>
          <a:solidFill>
            <a:srgbClr val="007996">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ectangle 6">
            <a:extLst>
              <a:ext uri="{FF2B5EF4-FFF2-40B4-BE49-F238E27FC236}">
                <a16:creationId xmlns:a16="http://schemas.microsoft.com/office/drawing/2014/main" id="{BD34738D-23BA-F84E-B947-CC3E97B6F2D1}"/>
              </a:ext>
            </a:extLst>
          </p:cNvPr>
          <p:cNvSpPr/>
          <p:nvPr/>
        </p:nvSpPr>
        <p:spPr>
          <a:xfrm>
            <a:off x="-1" y="493059"/>
            <a:ext cx="4190997" cy="5871879"/>
          </a:xfrm>
          <a:prstGeom prst="rect">
            <a:avLst/>
          </a:prstGeom>
          <a:solidFill>
            <a:srgbClr val="007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itle 1">
            <a:extLst>
              <a:ext uri="{FF2B5EF4-FFF2-40B4-BE49-F238E27FC236}">
                <a16:creationId xmlns:a16="http://schemas.microsoft.com/office/drawing/2014/main" id="{E1E712A7-F788-5D44-973E-02C5E2ED885B}"/>
              </a:ext>
            </a:extLst>
          </p:cNvPr>
          <p:cNvSpPr txBox="1">
            <a:spLocks/>
          </p:cNvSpPr>
          <p:nvPr/>
        </p:nvSpPr>
        <p:spPr>
          <a:xfrm>
            <a:off x="270994" y="1828801"/>
            <a:ext cx="3459342" cy="2690428"/>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2100"/>
              <a:buFont typeface="Lato Light"/>
              <a:buNone/>
              <a:defRPr sz="2100" b="0" i="0" u="none" strike="noStrike" cap="none">
                <a:solidFill>
                  <a:schemeClr val="dk1"/>
                </a:solidFill>
                <a:latin typeface="Lato Light"/>
                <a:ea typeface="Lato Light"/>
                <a:cs typeface="Lato Light"/>
                <a:sym typeface="Lato Light"/>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90000"/>
              </a:lnSpc>
              <a:spcBef>
                <a:spcPts val="0"/>
              </a:spcBef>
              <a:spcAft>
                <a:spcPts val="0"/>
              </a:spcAft>
              <a:buClr>
                <a:srgbClr val="000000"/>
              </a:buClr>
              <a:buSzPts val="2100"/>
              <a:buFont typeface="Lato Light"/>
              <a:buNone/>
              <a:tabLst/>
              <a:defRPr/>
            </a:pPr>
            <a:r>
              <a:rPr lang="en-US" sz="3200" b="1" dirty="0">
                <a:latin typeface="Lato" panose="020F0502020204030203" pitchFamily="34" charset="0"/>
                <a:ea typeface="Lato" panose="020F0502020204030203" pitchFamily="34" charset="0"/>
                <a:cs typeface="Lato" panose="020F0502020204030203" pitchFamily="34" charset="0"/>
              </a:rPr>
              <a:t>Desmond Tutu on Ubuntu and interconnection</a:t>
            </a:r>
            <a:endParaRPr kumimoji="0" lang="en-US" sz="3200" b="1"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Lato Light"/>
            </a:endParaRPr>
          </a:p>
        </p:txBody>
      </p:sp>
      <p:cxnSp>
        <p:nvCxnSpPr>
          <p:cNvPr id="25" name="Straight Connector 24">
            <a:extLst>
              <a:ext uri="{FF2B5EF4-FFF2-40B4-BE49-F238E27FC236}">
                <a16:creationId xmlns:a16="http://schemas.microsoft.com/office/drawing/2014/main" id="{A89AB5B1-5177-1F49-AB42-0C97415E0FFF}"/>
              </a:ext>
            </a:extLst>
          </p:cNvPr>
          <p:cNvCxnSpPr>
            <a:cxnSpLocks/>
          </p:cNvCxnSpPr>
          <p:nvPr/>
        </p:nvCxnSpPr>
        <p:spPr>
          <a:xfrm>
            <a:off x="1492193" y="4091798"/>
            <a:ext cx="943117"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object&#10;&#10;Description automatically generated">
            <a:extLst>
              <a:ext uri="{FF2B5EF4-FFF2-40B4-BE49-F238E27FC236}">
                <a16:creationId xmlns:a16="http://schemas.microsoft.com/office/drawing/2014/main" id="{E29747BC-D444-45CD-88BD-4F9C67354947}"/>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10555097" y="6109058"/>
            <a:ext cx="1495720" cy="586621"/>
          </a:xfrm>
          <a:prstGeom prst="rect">
            <a:avLst/>
          </a:prstGeom>
          <a:noFill/>
        </p:spPr>
      </p:pic>
      <p:sp>
        <p:nvSpPr>
          <p:cNvPr id="3" name="TextBox 2"/>
          <p:cNvSpPr txBox="1"/>
          <p:nvPr/>
        </p:nvSpPr>
        <p:spPr>
          <a:xfrm>
            <a:off x="4639112" y="222250"/>
            <a:ext cx="7189365" cy="3477875"/>
          </a:xfrm>
          <a:prstGeom prst="rect">
            <a:avLst/>
          </a:prstGeom>
          <a:noFill/>
        </p:spPr>
        <p:txBody>
          <a:bodyPr wrap="square" rtlCol="0">
            <a:spAutoFit/>
          </a:bodyPr>
          <a:lstStyle/>
          <a:p>
            <a:r>
              <a:rPr lang="en-US" sz="2000" dirty="0">
                <a:latin typeface="Lato" panose="020F0502020204030203" pitchFamily="34" charset="0"/>
                <a:ea typeface="Lato" panose="020F0502020204030203" pitchFamily="34" charset="0"/>
                <a:cs typeface="Lato" panose="020F0502020204030203" pitchFamily="34" charset="0"/>
              </a:rPr>
              <a:t>Ubuntu translates as "I am because we are" or "the belief in a universal bond of sharing that connects all humanity." </a:t>
            </a:r>
          </a:p>
          <a:p>
            <a:endParaRPr lang="en-US" sz="2000" dirty="0">
              <a:latin typeface="Lato" panose="020F0502020204030203" pitchFamily="34" charset="0"/>
              <a:ea typeface="Lato" panose="020F0502020204030203" pitchFamily="34" charset="0"/>
              <a:cs typeface="Lato" panose="020F0502020204030203" pitchFamily="34" charset="0"/>
            </a:endParaRPr>
          </a:p>
          <a:p>
            <a:r>
              <a:rPr lang="en-US" sz="2000" dirty="0">
                <a:latin typeface="Lato" panose="020F0502020204030203" pitchFamily="34" charset="0"/>
                <a:ea typeface="Lato" panose="020F0502020204030203" pitchFamily="34" charset="0"/>
                <a:cs typeface="Lato" panose="020F0502020204030203" pitchFamily="34" charset="0"/>
              </a:rPr>
              <a:t>Today, many associate Ubuntu with interconnection. "My humanity is closely bound up with yours," as Archbishop Desmond Tutu stated. </a:t>
            </a:r>
          </a:p>
          <a:p>
            <a:endParaRPr lang="en-US" sz="2000" dirty="0">
              <a:latin typeface="Lato" panose="020F0502020204030203" pitchFamily="34" charset="0"/>
              <a:ea typeface="Lato" panose="020F0502020204030203" pitchFamily="34" charset="0"/>
              <a:cs typeface="Lato" panose="020F0502020204030203" pitchFamily="34" charset="0"/>
            </a:endParaRPr>
          </a:p>
          <a:p>
            <a:r>
              <a:rPr lang="en-US" sz="2000" dirty="0">
                <a:latin typeface="Lato" panose="020F0502020204030203" pitchFamily="34" charset="0"/>
                <a:ea typeface="Lato" panose="020F0502020204030203" pitchFamily="34" charset="0"/>
                <a:cs typeface="Lato" panose="020F0502020204030203" pitchFamily="34" charset="0"/>
              </a:rPr>
              <a:t>It serves as a reminder that no one is an island and that everything you do, good or bad, has an influence on your family, friends, and society. It also urges us to reconsider our actions and the impact they may have on others. </a:t>
            </a:r>
          </a:p>
        </p:txBody>
      </p:sp>
      <p:pic>
        <p:nvPicPr>
          <p:cNvPr id="2" name="Picture 3">
            <a:extLst>
              <a:ext uri="{FF2B5EF4-FFF2-40B4-BE49-F238E27FC236}">
                <a16:creationId xmlns:a16="http://schemas.microsoft.com/office/drawing/2014/main" id="{100D8801-7F7D-06FB-FD15-0E1380AC50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2195" y="3956788"/>
            <a:ext cx="4579917" cy="240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11049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6000" r="-6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E09FCD8-41E2-212C-F289-5D07D7CB7652}"/>
              </a:ext>
            </a:extLst>
          </p:cNvPr>
          <p:cNvSpPr txBox="1">
            <a:spLocks/>
          </p:cNvSpPr>
          <p:nvPr/>
        </p:nvSpPr>
        <p:spPr>
          <a:xfrm>
            <a:off x="585537" y="48205"/>
            <a:ext cx="10972800" cy="663440"/>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4400" b="1"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700" dirty="0">
                <a:solidFill>
                  <a:schemeClr val="tx1"/>
                </a:solidFill>
                <a:latin typeface="Lato" panose="020F0502020204030203" pitchFamily="34" charset="0"/>
                <a:ea typeface="Lato" panose="020F0502020204030203" pitchFamily="34" charset="0"/>
                <a:cs typeface="Lato" panose="020F0502020204030203" pitchFamily="34" charset="0"/>
              </a:rPr>
              <a:t>Our Speakers</a:t>
            </a:r>
          </a:p>
        </p:txBody>
      </p:sp>
      <p:cxnSp>
        <p:nvCxnSpPr>
          <p:cNvPr id="23" name="Straight Connector 22">
            <a:extLst>
              <a:ext uri="{FF2B5EF4-FFF2-40B4-BE49-F238E27FC236}">
                <a16:creationId xmlns:a16="http://schemas.microsoft.com/office/drawing/2014/main" id="{22EAA873-2F4B-63AB-F4B8-8D34DE6CA0F8}"/>
              </a:ext>
            </a:extLst>
          </p:cNvPr>
          <p:cNvCxnSpPr>
            <a:cxnSpLocks/>
          </p:cNvCxnSpPr>
          <p:nvPr/>
        </p:nvCxnSpPr>
        <p:spPr>
          <a:xfrm>
            <a:off x="5624441" y="748376"/>
            <a:ext cx="943117" cy="0"/>
          </a:xfrm>
          <a:prstGeom prst="line">
            <a:avLst/>
          </a:prstGeom>
          <a:ln w="28575">
            <a:solidFill>
              <a:srgbClr val="C61E0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99FA56D-3335-C6B6-30F7-1196141E46AE}"/>
              </a:ext>
            </a:extLst>
          </p:cNvPr>
          <p:cNvSpPr txBox="1"/>
          <p:nvPr/>
        </p:nvSpPr>
        <p:spPr>
          <a:xfrm>
            <a:off x="2344805" y="1578006"/>
            <a:ext cx="9640367" cy="1477328"/>
          </a:xfrm>
          <a:prstGeom prst="rect">
            <a:avLst/>
          </a:prstGeom>
          <a:noFill/>
        </p:spPr>
        <p:txBody>
          <a:bodyPr wrap="square" rtlCol="0">
            <a:spAutoFit/>
          </a:bodyPr>
          <a:lstStyle/>
          <a:p>
            <a:r>
              <a:rPr lang="en-US" dirty="0"/>
              <a:t>Bhushan is a global practice leader, pragmatic strategist and practitioner with a demonstrable track record of working with financial Institutions and leading global organizations to design and implement integrated business and workforce strategies that enable sustainable business, customer, financial and regulatory outcomes. He also serves as an Adjunct Professor for NYU Stern School of Business, where he teaches the consulting practice course to MBA students.</a:t>
            </a:r>
          </a:p>
        </p:txBody>
      </p:sp>
      <p:sp>
        <p:nvSpPr>
          <p:cNvPr id="10" name="TextBox 9">
            <a:extLst>
              <a:ext uri="{FF2B5EF4-FFF2-40B4-BE49-F238E27FC236}">
                <a16:creationId xmlns:a16="http://schemas.microsoft.com/office/drawing/2014/main" id="{CCA0C72C-7F3E-A486-C6ED-98FC6AC9338A}"/>
              </a:ext>
            </a:extLst>
          </p:cNvPr>
          <p:cNvSpPr txBox="1"/>
          <p:nvPr/>
        </p:nvSpPr>
        <p:spPr>
          <a:xfrm>
            <a:off x="585537" y="4361316"/>
            <a:ext cx="9444445" cy="1754326"/>
          </a:xfrm>
          <a:prstGeom prst="rect">
            <a:avLst/>
          </a:prstGeom>
          <a:noFill/>
        </p:spPr>
        <p:txBody>
          <a:bodyPr wrap="square" rtlCol="0">
            <a:spAutoFit/>
          </a:bodyPr>
          <a:lstStyle/>
          <a:p>
            <a:r>
              <a:rPr lang="en-US" dirty="0"/>
              <a:t>Lyneir Richardson is the Executive Director of the Center for Urban Entrepreneurship and</a:t>
            </a:r>
          </a:p>
          <a:p>
            <a:r>
              <a:rPr lang="en-US" dirty="0"/>
              <a:t>Economic Development (CUEED) at Rutgers University in Newark, NJ, where he leads</a:t>
            </a:r>
          </a:p>
          <a:p>
            <a:r>
              <a:rPr lang="en-US" dirty="0"/>
              <a:t>capacity-building programs that have assisted 600+ N.J. entrepreneurs and founded the Black</a:t>
            </a:r>
          </a:p>
          <a:p>
            <a:r>
              <a:rPr lang="en-US" dirty="0"/>
              <a:t>and Latino Investment Fund. He is also Assistant Professor of Professional Practice in the</a:t>
            </a:r>
          </a:p>
          <a:p>
            <a:r>
              <a:rPr lang="en-US" dirty="0"/>
              <a:t>Department of Management and Global Business at Rutgers Business School. </a:t>
            </a:r>
            <a:r>
              <a:rPr lang="en-US" dirty="0" err="1"/>
              <a:t>Lyneir</a:t>
            </a:r>
            <a:r>
              <a:rPr lang="en-US" dirty="0"/>
              <a:t> was recently named a nonresident senior fellow with Brookings Institution.</a:t>
            </a:r>
          </a:p>
        </p:txBody>
      </p:sp>
      <p:pic>
        <p:nvPicPr>
          <p:cNvPr id="5" name="Picture 4" descr="A person in a suit smiling&#10;&#10;Description automatically generated with medium confidence">
            <a:extLst>
              <a:ext uri="{FF2B5EF4-FFF2-40B4-BE49-F238E27FC236}">
                <a16:creationId xmlns:a16="http://schemas.microsoft.com/office/drawing/2014/main" id="{0165BD12-3300-B410-270C-52D5568CE612}"/>
              </a:ext>
            </a:extLst>
          </p:cNvPr>
          <p:cNvPicPr>
            <a:picLocks noChangeAspect="1"/>
          </p:cNvPicPr>
          <p:nvPr/>
        </p:nvPicPr>
        <p:blipFill rotWithShape="1">
          <a:blip r:embed="rId4">
            <a:extLst>
              <a:ext uri="{28A0092B-C50C-407E-A947-70E740481C1C}">
                <a14:useLocalDpi xmlns:a14="http://schemas.microsoft.com/office/drawing/2010/main" val="0"/>
              </a:ext>
            </a:extLst>
          </a:blip>
          <a:srcRect l="9387" t="5398"/>
          <a:stretch/>
        </p:blipFill>
        <p:spPr>
          <a:xfrm>
            <a:off x="585537" y="1546470"/>
            <a:ext cx="1609344" cy="1680210"/>
          </a:xfrm>
          <a:prstGeom prst="rect">
            <a:avLst/>
          </a:prstGeom>
          <a:ln w="28575">
            <a:solidFill>
              <a:srgbClr val="FF0000"/>
            </a:solidFill>
          </a:ln>
        </p:spPr>
      </p:pic>
      <p:pic>
        <p:nvPicPr>
          <p:cNvPr id="12" name="Picture 11" descr="A person smiling for the camera&#10;&#10;Description automatically generated with medium confidence">
            <a:extLst>
              <a:ext uri="{FF2B5EF4-FFF2-40B4-BE49-F238E27FC236}">
                <a16:creationId xmlns:a16="http://schemas.microsoft.com/office/drawing/2014/main" id="{6B064931-8B2A-23F7-C0F3-74AAE9824DDF}"/>
              </a:ext>
            </a:extLst>
          </p:cNvPr>
          <p:cNvPicPr>
            <a:picLocks noChangeAspect="1"/>
          </p:cNvPicPr>
          <p:nvPr/>
        </p:nvPicPr>
        <p:blipFill rotWithShape="1">
          <a:blip r:embed="rId5">
            <a:extLst>
              <a:ext uri="{28A0092B-C50C-407E-A947-70E740481C1C}">
                <a14:useLocalDpi xmlns:a14="http://schemas.microsoft.com/office/drawing/2010/main" val="0"/>
              </a:ext>
            </a:extLst>
          </a:blip>
          <a:srcRect l="16354" r="12594"/>
          <a:stretch/>
        </p:blipFill>
        <p:spPr>
          <a:xfrm>
            <a:off x="9948993" y="4158434"/>
            <a:ext cx="1609344" cy="1680210"/>
          </a:xfrm>
          <a:prstGeom prst="rect">
            <a:avLst/>
          </a:prstGeom>
          <a:ln w="28575">
            <a:solidFill>
              <a:srgbClr val="FF0000"/>
            </a:solidFill>
          </a:ln>
        </p:spPr>
      </p:pic>
    </p:spTree>
    <p:extLst>
      <p:ext uri="{BB962C8B-B14F-4D97-AF65-F5344CB8AC3E}">
        <p14:creationId xmlns:p14="http://schemas.microsoft.com/office/powerpoint/2010/main" val="22698708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7000"/>
            <a:lum/>
          </a:blip>
          <a:srcRect/>
          <a:stretch>
            <a:fillRect t="-9000" b="-15000"/>
          </a:stretch>
        </a:blipFill>
        <a:effectLst/>
      </p:bgPr>
    </p:bg>
    <p:spTree>
      <p:nvGrpSpPr>
        <p:cNvPr id="1" name="Shape 242"/>
        <p:cNvGrpSpPr/>
        <p:nvPr/>
      </p:nvGrpSpPr>
      <p:grpSpPr>
        <a:xfrm>
          <a:off x="0" y="0"/>
          <a:ext cx="0" cy="0"/>
          <a:chOff x="0" y="0"/>
          <a:chExt cx="0" cy="0"/>
        </a:xfrm>
      </p:grpSpPr>
      <p:sp>
        <p:nvSpPr>
          <p:cNvPr id="3" name="Rectangle 2">
            <a:extLst>
              <a:ext uri="{FF2B5EF4-FFF2-40B4-BE49-F238E27FC236}">
                <a16:creationId xmlns:a16="http://schemas.microsoft.com/office/drawing/2014/main" id="{4F71E0EE-8075-6D3B-2228-A3DE57F643EC}"/>
              </a:ext>
            </a:extLst>
          </p:cNvPr>
          <p:cNvSpPr/>
          <p:nvPr/>
        </p:nvSpPr>
        <p:spPr>
          <a:xfrm>
            <a:off x="2" y="2847703"/>
            <a:ext cx="12192000" cy="1405467"/>
          </a:xfrm>
          <a:prstGeom prst="rect">
            <a:avLst/>
          </a:prstGeom>
          <a:solidFill>
            <a:srgbClr val="FF00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4" name="Title 1">
            <a:extLst>
              <a:ext uri="{FF2B5EF4-FFF2-40B4-BE49-F238E27FC236}">
                <a16:creationId xmlns:a16="http://schemas.microsoft.com/office/drawing/2014/main" id="{EA1F0E44-EBF0-ED14-91D6-607224B5F50A}"/>
              </a:ext>
            </a:extLst>
          </p:cNvPr>
          <p:cNvSpPr txBox="1">
            <a:spLocks/>
          </p:cNvSpPr>
          <p:nvPr/>
        </p:nvSpPr>
        <p:spPr>
          <a:xfrm>
            <a:off x="0" y="2995238"/>
            <a:ext cx="12192000" cy="1110395"/>
          </a:xfrm>
          <a:prstGeom prst="rect">
            <a:avLst/>
          </a:prstGeom>
          <a:solidFill>
            <a:srgbClr val="FF000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61"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Lato" panose="020F0502020204030203" pitchFamily="34" charset="77"/>
                <a:ea typeface="+mj-ea"/>
                <a:cs typeface="+mj-cs"/>
                <a:sym typeface="Arial"/>
              </a:rPr>
              <a:t>Thank You</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5000"/>
            <a:lum/>
          </a:blip>
          <a:srcRect/>
          <a:stretch>
            <a:fillRect l="-6000" r="-6000"/>
          </a:stretch>
        </a:blipFill>
        <a:effectLst/>
      </p:bgPr>
    </p:bg>
    <p:spTree>
      <p:nvGrpSpPr>
        <p:cNvPr id="1" name="Shape 145"/>
        <p:cNvGrpSpPr/>
        <p:nvPr/>
      </p:nvGrpSpPr>
      <p:grpSpPr>
        <a:xfrm>
          <a:off x="0" y="0"/>
          <a:ext cx="0" cy="0"/>
          <a:chOff x="0" y="0"/>
          <a:chExt cx="0" cy="0"/>
        </a:xfrm>
      </p:grpSpPr>
      <p:sp>
        <p:nvSpPr>
          <p:cNvPr id="24" name="Rectangle 23">
            <a:extLst>
              <a:ext uri="{FF2B5EF4-FFF2-40B4-BE49-F238E27FC236}">
                <a16:creationId xmlns:a16="http://schemas.microsoft.com/office/drawing/2014/main" id="{DC6613B8-C551-D34E-98B2-8D17E0B41D94}"/>
              </a:ext>
            </a:extLst>
          </p:cNvPr>
          <p:cNvSpPr/>
          <p:nvPr/>
        </p:nvSpPr>
        <p:spPr>
          <a:xfrm>
            <a:off x="0" y="222250"/>
            <a:ext cx="4498848" cy="6413499"/>
          </a:xfrm>
          <a:prstGeom prst="rect">
            <a:avLst/>
          </a:prstGeom>
          <a:solidFill>
            <a:srgbClr val="C61E01">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ectangle 6">
            <a:extLst>
              <a:ext uri="{FF2B5EF4-FFF2-40B4-BE49-F238E27FC236}">
                <a16:creationId xmlns:a16="http://schemas.microsoft.com/office/drawing/2014/main" id="{BD34738D-23BA-F84E-B947-CC3E97B6F2D1}"/>
              </a:ext>
            </a:extLst>
          </p:cNvPr>
          <p:cNvSpPr/>
          <p:nvPr/>
        </p:nvSpPr>
        <p:spPr>
          <a:xfrm>
            <a:off x="0" y="493059"/>
            <a:ext cx="4190997" cy="5871879"/>
          </a:xfrm>
          <a:prstGeom prst="rect">
            <a:avLst/>
          </a:prstGeom>
          <a:solidFill>
            <a:srgbClr val="C61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itle 1">
            <a:extLst>
              <a:ext uri="{FF2B5EF4-FFF2-40B4-BE49-F238E27FC236}">
                <a16:creationId xmlns:a16="http://schemas.microsoft.com/office/drawing/2014/main" id="{E1E712A7-F788-5D44-973E-02C5E2ED885B}"/>
              </a:ext>
            </a:extLst>
          </p:cNvPr>
          <p:cNvSpPr txBox="1">
            <a:spLocks/>
          </p:cNvSpPr>
          <p:nvPr/>
        </p:nvSpPr>
        <p:spPr>
          <a:xfrm>
            <a:off x="319713" y="2338769"/>
            <a:ext cx="3385513" cy="2180461"/>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2100"/>
              <a:buFont typeface="Lato Light"/>
              <a:buNone/>
              <a:defRPr sz="2100" b="0" i="0" u="none" strike="noStrike" cap="none">
                <a:solidFill>
                  <a:schemeClr val="dk1"/>
                </a:solidFill>
                <a:latin typeface="Lato Light"/>
                <a:ea typeface="Lato Light"/>
                <a:cs typeface="Lato Light"/>
                <a:sym typeface="Lato Light"/>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90000"/>
              </a:lnSpc>
              <a:spcBef>
                <a:spcPts val="0"/>
              </a:spcBef>
              <a:spcAft>
                <a:spcPts val="0"/>
              </a:spcAft>
              <a:buClr>
                <a:srgbClr val="000000"/>
              </a:buClr>
              <a:buSzPts val="2100"/>
              <a:buFont typeface="Lato Light"/>
              <a:buNone/>
              <a:tabLst/>
              <a:defRPr/>
            </a:pPr>
            <a:r>
              <a:rPr kumimoji="0" lang="en-US" sz="3200" b="1" i="0" u="none" strike="noStrike" kern="0" cap="none" spc="0" normalizeH="0" baseline="0" noProof="0" dirty="0">
                <a:ln>
                  <a:noFill/>
                </a:ln>
                <a:solidFill>
                  <a:schemeClr val="bg1"/>
                </a:solidFill>
                <a:effectLst/>
                <a:uLnTx/>
                <a:uFillTx/>
                <a:latin typeface="Lato" panose="020F0502020204030203" pitchFamily="34" charset="77"/>
                <a:ea typeface="Playfair Display" charset="0"/>
                <a:cs typeface="Playfair Display" charset="0"/>
                <a:sym typeface="Lato Light"/>
              </a:rPr>
              <a:t>Agenda</a:t>
            </a:r>
          </a:p>
        </p:txBody>
      </p:sp>
      <p:sp>
        <p:nvSpPr>
          <p:cNvPr id="17" name="TextBox 16">
            <a:extLst>
              <a:ext uri="{FF2B5EF4-FFF2-40B4-BE49-F238E27FC236}">
                <a16:creationId xmlns:a16="http://schemas.microsoft.com/office/drawing/2014/main" id="{4E50F5D2-962A-A641-A3FD-F2E5530D6311}"/>
              </a:ext>
            </a:extLst>
          </p:cNvPr>
          <p:cNvSpPr txBox="1"/>
          <p:nvPr/>
        </p:nvSpPr>
        <p:spPr>
          <a:xfrm>
            <a:off x="5558109" y="5457431"/>
            <a:ext cx="3867201" cy="46166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US" sz="2400" dirty="0">
                <a:solidFill>
                  <a:prstClr val="black"/>
                </a:solidFill>
                <a:latin typeface="Lato" panose="020F0502020204030203" pitchFamily="34" charset="0"/>
                <a:ea typeface="Lato" panose="020F0502020204030203" pitchFamily="34" charset="0"/>
                <a:cs typeface="Lato" panose="020F0502020204030203" pitchFamily="34" charset="0"/>
              </a:rPr>
              <a:t>Speaker Panel Discussion</a:t>
            </a:r>
          </a:p>
        </p:txBody>
      </p:sp>
      <p:cxnSp>
        <p:nvCxnSpPr>
          <p:cNvPr id="25" name="Straight Connector 24">
            <a:extLst>
              <a:ext uri="{FF2B5EF4-FFF2-40B4-BE49-F238E27FC236}">
                <a16:creationId xmlns:a16="http://schemas.microsoft.com/office/drawing/2014/main" id="{A89AB5B1-5177-1F49-AB42-0C97415E0FFF}"/>
              </a:ext>
            </a:extLst>
          </p:cNvPr>
          <p:cNvCxnSpPr>
            <a:cxnSpLocks/>
          </p:cNvCxnSpPr>
          <p:nvPr/>
        </p:nvCxnSpPr>
        <p:spPr>
          <a:xfrm>
            <a:off x="1492193" y="4091798"/>
            <a:ext cx="94311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AB04368A-05FE-D28A-3B29-65ABC8012C52}"/>
              </a:ext>
            </a:extLst>
          </p:cNvPr>
          <p:cNvGrpSpPr/>
          <p:nvPr/>
        </p:nvGrpSpPr>
        <p:grpSpPr>
          <a:xfrm>
            <a:off x="4722260" y="344928"/>
            <a:ext cx="612439" cy="758351"/>
            <a:chOff x="4722260" y="344928"/>
            <a:chExt cx="612439" cy="758351"/>
          </a:xfrm>
        </p:grpSpPr>
        <p:sp>
          <p:nvSpPr>
            <p:cNvPr id="2" name="Rectangle 1">
              <a:extLst>
                <a:ext uri="{FF2B5EF4-FFF2-40B4-BE49-F238E27FC236}">
                  <a16:creationId xmlns:a16="http://schemas.microsoft.com/office/drawing/2014/main" id="{BBA60105-3EFD-20A1-E8C4-9ECAF600840B}"/>
                </a:ext>
              </a:extLst>
            </p:cNvPr>
            <p:cNvSpPr/>
            <p:nvPr/>
          </p:nvSpPr>
          <p:spPr>
            <a:xfrm>
              <a:off x="4808597" y="344928"/>
              <a:ext cx="454492" cy="758351"/>
            </a:xfrm>
            <a:prstGeom prst="rect">
              <a:avLst/>
            </a:prstGeom>
            <a:solidFill>
              <a:srgbClr val="007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US" sz="1867" kern="0">
                <a:solidFill>
                  <a:srgbClr val="FFFFFF"/>
                </a:solidFill>
                <a:latin typeface="Arial"/>
                <a:sym typeface="Arial"/>
              </a:endParaRPr>
            </a:p>
          </p:txBody>
        </p:sp>
        <p:sp>
          <p:nvSpPr>
            <p:cNvPr id="3" name="Rectangle 2">
              <a:extLst>
                <a:ext uri="{FF2B5EF4-FFF2-40B4-BE49-F238E27FC236}">
                  <a16:creationId xmlns:a16="http://schemas.microsoft.com/office/drawing/2014/main" id="{BBD3A931-FC5D-3D6B-362B-D9AA8BCEC2C8}"/>
                </a:ext>
              </a:extLst>
            </p:cNvPr>
            <p:cNvSpPr/>
            <p:nvPr/>
          </p:nvSpPr>
          <p:spPr>
            <a:xfrm>
              <a:off x="4722260" y="438587"/>
              <a:ext cx="612439" cy="553555"/>
            </a:xfrm>
            <a:prstGeom prst="rect">
              <a:avLst/>
            </a:prstGeom>
            <a:noFill/>
            <a:ln w="38100">
              <a:solidFill>
                <a:schemeClr val="bg2">
                  <a:lumMod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US" sz="1867" kern="0">
                <a:solidFill>
                  <a:srgbClr val="FFFFFF"/>
                </a:solidFill>
                <a:latin typeface="Arial"/>
                <a:sym typeface="Arial"/>
              </a:endParaRPr>
            </a:p>
          </p:txBody>
        </p:sp>
      </p:grpSp>
      <p:sp>
        <p:nvSpPr>
          <p:cNvPr id="9" name="Rectangle 8">
            <a:extLst>
              <a:ext uri="{FF2B5EF4-FFF2-40B4-BE49-F238E27FC236}">
                <a16:creationId xmlns:a16="http://schemas.microsoft.com/office/drawing/2014/main" id="{6B2FA789-235B-218C-784E-23A0387962BB}"/>
              </a:ext>
            </a:extLst>
          </p:cNvPr>
          <p:cNvSpPr/>
          <p:nvPr/>
        </p:nvSpPr>
        <p:spPr>
          <a:xfrm>
            <a:off x="4808596" y="1526680"/>
            <a:ext cx="454492" cy="758351"/>
          </a:xfrm>
          <a:prstGeom prst="rect">
            <a:avLst/>
          </a:prstGeom>
          <a:solidFill>
            <a:srgbClr val="FAC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US" sz="1867" kern="0">
              <a:solidFill>
                <a:srgbClr val="FFFFFF"/>
              </a:solidFill>
              <a:latin typeface="Arial"/>
              <a:sym typeface="Arial"/>
            </a:endParaRPr>
          </a:p>
        </p:txBody>
      </p:sp>
      <p:sp>
        <p:nvSpPr>
          <p:cNvPr id="10" name="Rectangle 9">
            <a:extLst>
              <a:ext uri="{FF2B5EF4-FFF2-40B4-BE49-F238E27FC236}">
                <a16:creationId xmlns:a16="http://schemas.microsoft.com/office/drawing/2014/main" id="{01BB92F9-52DD-C2A7-7786-045987F127E5}"/>
              </a:ext>
            </a:extLst>
          </p:cNvPr>
          <p:cNvSpPr/>
          <p:nvPr/>
        </p:nvSpPr>
        <p:spPr>
          <a:xfrm>
            <a:off x="4722259" y="1620339"/>
            <a:ext cx="612439" cy="553555"/>
          </a:xfrm>
          <a:prstGeom prst="rect">
            <a:avLst/>
          </a:prstGeom>
          <a:noFill/>
          <a:ln w="38100">
            <a:solidFill>
              <a:schemeClr val="bg2">
                <a:lumMod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US" sz="1867" kern="0">
              <a:solidFill>
                <a:srgbClr val="FFFFFF"/>
              </a:solidFill>
              <a:latin typeface="Arial"/>
              <a:sym typeface="Arial"/>
            </a:endParaRPr>
          </a:p>
        </p:txBody>
      </p:sp>
      <p:sp>
        <p:nvSpPr>
          <p:cNvPr id="12" name="Rectangle 11">
            <a:extLst>
              <a:ext uri="{FF2B5EF4-FFF2-40B4-BE49-F238E27FC236}">
                <a16:creationId xmlns:a16="http://schemas.microsoft.com/office/drawing/2014/main" id="{FD411EFF-4A65-2333-4394-E9BE9BDAB1EB}"/>
              </a:ext>
            </a:extLst>
          </p:cNvPr>
          <p:cNvSpPr/>
          <p:nvPr/>
        </p:nvSpPr>
        <p:spPr>
          <a:xfrm>
            <a:off x="4808596" y="2849049"/>
            <a:ext cx="454492" cy="758351"/>
          </a:xfrm>
          <a:prstGeom prst="rect">
            <a:avLst/>
          </a:prstGeom>
          <a:solidFill>
            <a:srgbClr val="E989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US" sz="1867" kern="0">
              <a:solidFill>
                <a:srgbClr val="FFFFFF"/>
              </a:solidFill>
              <a:latin typeface="Arial"/>
              <a:sym typeface="Arial"/>
            </a:endParaRPr>
          </a:p>
        </p:txBody>
      </p:sp>
      <p:sp>
        <p:nvSpPr>
          <p:cNvPr id="13" name="Rectangle 12">
            <a:extLst>
              <a:ext uri="{FF2B5EF4-FFF2-40B4-BE49-F238E27FC236}">
                <a16:creationId xmlns:a16="http://schemas.microsoft.com/office/drawing/2014/main" id="{8886A4F7-F043-B2E5-E30A-56B9BC083423}"/>
              </a:ext>
            </a:extLst>
          </p:cNvPr>
          <p:cNvSpPr/>
          <p:nvPr/>
        </p:nvSpPr>
        <p:spPr>
          <a:xfrm>
            <a:off x="4722259" y="2942708"/>
            <a:ext cx="612439" cy="553555"/>
          </a:xfrm>
          <a:prstGeom prst="rect">
            <a:avLst/>
          </a:prstGeom>
          <a:noFill/>
          <a:ln w="38100">
            <a:solidFill>
              <a:schemeClr val="bg2">
                <a:lumMod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US" sz="1867" kern="0">
              <a:solidFill>
                <a:srgbClr val="FFFFFF"/>
              </a:solidFill>
              <a:latin typeface="Arial"/>
              <a:sym typeface="Arial"/>
            </a:endParaRPr>
          </a:p>
        </p:txBody>
      </p:sp>
      <p:sp>
        <p:nvSpPr>
          <p:cNvPr id="15" name="Rectangle 14">
            <a:extLst>
              <a:ext uri="{FF2B5EF4-FFF2-40B4-BE49-F238E27FC236}">
                <a16:creationId xmlns:a16="http://schemas.microsoft.com/office/drawing/2014/main" id="{E336EC79-2DD1-79E2-7527-0334A7B6FE63}"/>
              </a:ext>
            </a:extLst>
          </p:cNvPr>
          <p:cNvSpPr/>
          <p:nvPr/>
        </p:nvSpPr>
        <p:spPr>
          <a:xfrm>
            <a:off x="4808596" y="4075329"/>
            <a:ext cx="454492" cy="758351"/>
          </a:xfrm>
          <a:prstGeom prst="rect">
            <a:avLst/>
          </a:prstGeom>
          <a:solidFill>
            <a:srgbClr val="5F6A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US" sz="1867" kern="0">
              <a:solidFill>
                <a:srgbClr val="FFFFFF"/>
              </a:solidFill>
              <a:latin typeface="Arial"/>
              <a:sym typeface="Arial"/>
            </a:endParaRPr>
          </a:p>
        </p:txBody>
      </p:sp>
      <p:sp>
        <p:nvSpPr>
          <p:cNvPr id="16" name="Rectangle 15">
            <a:extLst>
              <a:ext uri="{FF2B5EF4-FFF2-40B4-BE49-F238E27FC236}">
                <a16:creationId xmlns:a16="http://schemas.microsoft.com/office/drawing/2014/main" id="{7C1A0514-D0BF-FDD9-519C-DA4924F0BCDE}"/>
              </a:ext>
            </a:extLst>
          </p:cNvPr>
          <p:cNvSpPr/>
          <p:nvPr/>
        </p:nvSpPr>
        <p:spPr>
          <a:xfrm>
            <a:off x="4722259" y="4168988"/>
            <a:ext cx="612439" cy="553555"/>
          </a:xfrm>
          <a:prstGeom prst="rect">
            <a:avLst/>
          </a:prstGeom>
          <a:noFill/>
          <a:ln w="38100">
            <a:solidFill>
              <a:schemeClr val="bg2">
                <a:lumMod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US" sz="1867" kern="0">
              <a:solidFill>
                <a:srgbClr val="FFFFFF"/>
              </a:solidFill>
              <a:latin typeface="Arial"/>
              <a:sym typeface="Arial"/>
            </a:endParaRPr>
          </a:p>
        </p:txBody>
      </p:sp>
      <p:sp>
        <p:nvSpPr>
          <p:cNvPr id="19" name="Rectangle 18">
            <a:extLst>
              <a:ext uri="{FF2B5EF4-FFF2-40B4-BE49-F238E27FC236}">
                <a16:creationId xmlns:a16="http://schemas.microsoft.com/office/drawing/2014/main" id="{3DFF17AF-6B90-1CB3-495B-381B0C0EB1F5}"/>
              </a:ext>
            </a:extLst>
          </p:cNvPr>
          <p:cNvSpPr/>
          <p:nvPr/>
        </p:nvSpPr>
        <p:spPr>
          <a:xfrm>
            <a:off x="4808596" y="5301609"/>
            <a:ext cx="454492" cy="758351"/>
          </a:xfrm>
          <a:prstGeom prst="rect">
            <a:avLst/>
          </a:prstGeom>
          <a:solidFill>
            <a:srgbClr val="AB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US" sz="1867" kern="0">
              <a:solidFill>
                <a:srgbClr val="FFFFFF"/>
              </a:solidFill>
              <a:latin typeface="Arial"/>
              <a:sym typeface="Arial"/>
            </a:endParaRPr>
          </a:p>
        </p:txBody>
      </p:sp>
      <p:sp>
        <p:nvSpPr>
          <p:cNvPr id="20" name="Rectangle 19">
            <a:extLst>
              <a:ext uri="{FF2B5EF4-FFF2-40B4-BE49-F238E27FC236}">
                <a16:creationId xmlns:a16="http://schemas.microsoft.com/office/drawing/2014/main" id="{BE415F62-98D9-A7B2-F537-7837F6C365A6}"/>
              </a:ext>
            </a:extLst>
          </p:cNvPr>
          <p:cNvSpPr/>
          <p:nvPr/>
        </p:nvSpPr>
        <p:spPr>
          <a:xfrm>
            <a:off x="4722259" y="5395268"/>
            <a:ext cx="612439" cy="553555"/>
          </a:xfrm>
          <a:prstGeom prst="rect">
            <a:avLst/>
          </a:prstGeom>
          <a:noFill/>
          <a:ln w="38100">
            <a:solidFill>
              <a:schemeClr val="bg2">
                <a:lumMod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US" sz="1867" kern="0">
              <a:solidFill>
                <a:srgbClr val="FFFFFF"/>
              </a:solidFill>
              <a:latin typeface="Arial"/>
              <a:sym typeface="Arial"/>
            </a:endParaRPr>
          </a:p>
        </p:txBody>
      </p:sp>
      <p:sp>
        <p:nvSpPr>
          <p:cNvPr id="28" name="TextBox 27">
            <a:extLst>
              <a:ext uri="{FF2B5EF4-FFF2-40B4-BE49-F238E27FC236}">
                <a16:creationId xmlns:a16="http://schemas.microsoft.com/office/drawing/2014/main" id="{412AD107-85DD-0731-6A47-A3D2EF32C24B}"/>
              </a:ext>
            </a:extLst>
          </p:cNvPr>
          <p:cNvSpPr txBox="1"/>
          <p:nvPr/>
        </p:nvSpPr>
        <p:spPr>
          <a:xfrm>
            <a:off x="5558109" y="344928"/>
            <a:ext cx="6273541" cy="830997"/>
          </a:xfrm>
          <a:prstGeom prst="rect">
            <a:avLst/>
          </a:prstGeom>
          <a:noFill/>
        </p:spPr>
        <p:txBody>
          <a:bodyPr wrap="square" rtlCol="0">
            <a:spAutoFit/>
          </a:bodyPr>
          <a:lstStyle/>
          <a:p>
            <a:r>
              <a:rPr kumimoji="0" lang="en-US" sz="24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Context:</a:t>
            </a:r>
            <a:r>
              <a:rPr kumimoji="0" lang="en-US" sz="2400" b="0" i="0" u="none" strike="noStrike" kern="1200" cap="none" spc="0" normalizeH="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US" sz="24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Inclusive Impact Summit &amp; </a:t>
            </a:r>
          </a:p>
          <a:p>
            <a:r>
              <a:rPr kumimoji="0" lang="en-US" sz="24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Shared Prosperity</a:t>
            </a:r>
          </a:p>
        </p:txBody>
      </p:sp>
      <p:pic>
        <p:nvPicPr>
          <p:cNvPr id="32" name="Picture 31" descr="A picture containing object&#10;&#10;Description automatically generated">
            <a:extLst>
              <a:ext uri="{FF2B5EF4-FFF2-40B4-BE49-F238E27FC236}">
                <a16:creationId xmlns:a16="http://schemas.microsoft.com/office/drawing/2014/main" id="{AECAC568-05F0-47C4-A995-2F24A33B4F34}"/>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10887460" y="6235445"/>
            <a:ext cx="1196907" cy="496490"/>
          </a:xfrm>
          <a:prstGeom prst="rect">
            <a:avLst/>
          </a:prstGeom>
          <a:noFill/>
        </p:spPr>
      </p:pic>
      <p:sp>
        <p:nvSpPr>
          <p:cNvPr id="4" name="TextBox 3">
            <a:extLst>
              <a:ext uri="{FF2B5EF4-FFF2-40B4-BE49-F238E27FC236}">
                <a16:creationId xmlns:a16="http://schemas.microsoft.com/office/drawing/2014/main" id="{66ACBD56-AE15-53E2-E354-6F9F0EF3EC15}"/>
              </a:ext>
            </a:extLst>
          </p:cNvPr>
          <p:cNvSpPr txBox="1"/>
          <p:nvPr/>
        </p:nvSpPr>
        <p:spPr>
          <a:xfrm>
            <a:off x="5558108" y="1612757"/>
            <a:ext cx="6066109" cy="461665"/>
          </a:xfrm>
          <a:prstGeom prst="rect">
            <a:avLst/>
          </a:prstGeom>
          <a:noFill/>
        </p:spPr>
        <p:txBody>
          <a:bodyPr wrap="square" rtlCol="0">
            <a:spAutoFit/>
          </a:bodyPr>
          <a:lstStyle/>
          <a:p>
            <a:r>
              <a:rPr lang="en-US" sz="2400" dirty="0">
                <a:latin typeface="Lato" panose="020F0502020204030203" pitchFamily="34" charset="0"/>
                <a:ea typeface="Lato" panose="020F0502020204030203" pitchFamily="34" charset="0"/>
                <a:cs typeface="Lato" panose="020F0502020204030203" pitchFamily="34" charset="0"/>
              </a:rPr>
              <a:t>The Wealth Chasm and Racial Wealth Gap</a:t>
            </a:r>
          </a:p>
        </p:txBody>
      </p:sp>
      <p:sp>
        <p:nvSpPr>
          <p:cNvPr id="6" name="TextBox 5">
            <a:extLst>
              <a:ext uri="{FF2B5EF4-FFF2-40B4-BE49-F238E27FC236}">
                <a16:creationId xmlns:a16="http://schemas.microsoft.com/office/drawing/2014/main" id="{BD51D345-60E2-A53E-A4B7-759646C5AA74}"/>
              </a:ext>
            </a:extLst>
          </p:cNvPr>
          <p:cNvSpPr txBox="1"/>
          <p:nvPr/>
        </p:nvSpPr>
        <p:spPr>
          <a:xfrm>
            <a:off x="5558108" y="2967333"/>
            <a:ext cx="5934235" cy="461665"/>
          </a:xfrm>
          <a:prstGeom prst="rect">
            <a:avLst/>
          </a:prstGeom>
          <a:noFill/>
        </p:spPr>
        <p:txBody>
          <a:bodyPr wrap="square" rtlCol="0">
            <a:spAutoFit/>
          </a:bodyPr>
          <a:lstStyle/>
          <a:p>
            <a:r>
              <a:rPr lang="en-US" sz="2400" dirty="0">
                <a:latin typeface="Lato" panose="020F0502020204030203" pitchFamily="34" charset="0"/>
                <a:ea typeface="Lato" panose="020F0502020204030203" pitchFamily="34" charset="0"/>
                <a:cs typeface="Lato" panose="020F0502020204030203" pitchFamily="34" charset="0"/>
              </a:rPr>
              <a:t>Core Sustainability Concepts</a:t>
            </a:r>
          </a:p>
        </p:txBody>
      </p:sp>
      <p:sp>
        <p:nvSpPr>
          <p:cNvPr id="11" name="TextBox 10">
            <a:extLst>
              <a:ext uri="{FF2B5EF4-FFF2-40B4-BE49-F238E27FC236}">
                <a16:creationId xmlns:a16="http://schemas.microsoft.com/office/drawing/2014/main" id="{D4BF9E88-DCF9-2E0A-DFDE-B3D01A7937C7}"/>
              </a:ext>
            </a:extLst>
          </p:cNvPr>
          <p:cNvSpPr txBox="1"/>
          <p:nvPr/>
        </p:nvSpPr>
        <p:spPr>
          <a:xfrm>
            <a:off x="5558108" y="4069118"/>
            <a:ext cx="6633892" cy="830997"/>
          </a:xfrm>
          <a:prstGeom prst="rect">
            <a:avLst/>
          </a:prstGeom>
          <a:noFill/>
        </p:spPr>
        <p:txBody>
          <a:bodyPr wrap="square" rtlCol="0">
            <a:spAutoFit/>
          </a:bodyPr>
          <a:lstStyle/>
          <a:p>
            <a:r>
              <a:rPr lang="en-US" sz="2400" dirty="0">
                <a:latin typeface="Lato" panose="020F0502020204030203" pitchFamily="34" charset="0"/>
                <a:ea typeface="Lato" panose="020F0502020204030203" pitchFamily="34" charset="0"/>
                <a:cs typeface="Lato" panose="020F0502020204030203" pitchFamily="34" charset="0"/>
              </a:rPr>
              <a:t>Inclusive Upskilling, Innovation &amp; Entrepreneurship</a:t>
            </a:r>
          </a:p>
        </p:txBody>
      </p:sp>
    </p:spTree>
    <p:extLst>
      <p:ext uri="{BB962C8B-B14F-4D97-AF65-F5344CB8AC3E}">
        <p14:creationId xmlns:p14="http://schemas.microsoft.com/office/powerpoint/2010/main" val="2745391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BED3DD-1DCA-4205-8B94-AF12D06BFD65}"/>
              </a:ext>
            </a:extLst>
          </p:cNvPr>
          <p:cNvPicPr>
            <a:picLocks noChangeAspect="1"/>
          </p:cNvPicPr>
          <p:nvPr/>
        </p:nvPicPr>
        <p:blipFill>
          <a:blip r:embed="rId3"/>
          <a:stretch>
            <a:fillRect/>
          </a:stretch>
        </p:blipFill>
        <p:spPr>
          <a:xfrm>
            <a:off x="8360868" y="3529605"/>
            <a:ext cx="3301658" cy="2197103"/>
          </a:xfrm>
          <a:prstGeom prst="rect">
            <a:avLst/>
          </a:prstGeom>
        </p:spPr>
      </p:pic>
      <p:sp>
        <p:nvSpPr>
          <p:cNvPr id="6" name="Title 1">
            <a:extLst>
              <a:ext uri="{FF2B5EF4-FFF2-40B4-BE49-F238E27FC236}">
                <a16:creationId xmlns:a16="http://schemas.microsoft.com/office/drawing/2014/main" id="{972C9D38-6F36-412D-B632-427CE73FAE82}"/>
              </a:ext>
            </a:extLst>
          </p:cNvPr>
          <p:cNvSpPr txBox="1">
            <a:spLocks/>
          </p:cNvSpPr>
          <p:nvPr/>
        </p:nvSpPr>
        <p:spPr>
          <a:xfrm>
            <a:off x="2328794" y="-6504"/>
            <a:ext cx="7705471" cy="1028856"/>
          </a:xfrm>
          <a:prstGeom prst="rect">
            <a:avLst/>
          </a:prstGeom>
        </p:spPr>
        <p:txBody>
          <a:bodyPr/>
          <a:lstStyle>
            <a:lvl1pPr algn="l" rtl="0" eaLnBrk="0" fontAlgn="base" hangingPunct="0">
              <a:spcBef>
                <a:spcPct val="0"/>
              </a:spcBef>
              <a:spcAft>
                <a:spcPct val="0"/>
              </a:spcAft>
              <a:defRPr sz="3000">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Formata BQ Regular" pitchFamily="50" charset="0"/>
              </a:defRPr>
            </a:lvl2pPr>
            <a:lvl3pPr algn="l" rtl="0" eaLnBrk="0" fontAlgn="base" hangingPunct="0">
              <a:spcBef>
                <a:spcPct val="0"/>
              </a:spcBef>
              <a:spcAft>
                <a:spcPct val="0"/>
              </a:spcAft>
              <a:defRPr sz="3000">
                <a:solidFill>
                  <a:schemeClr val="tx2"/>
                </a:solidFill>
                <a:latin typeface="Formata BQ Regular" pitchFamily="50" charset="0"/>
              </a:defRPr>
            </a:lvl3pPr>
            <a:lvl4pPr algn="l" rtl="0" eaLnBrk="0" fontAlgn="base" hangingPunct="0">
              <a:spcBef>
                <a:spcPct val="0"/>
              </a:spcBef>
              <a:spcAft>
                <a:spcPct val="0"/>
              </a:spcAft>
              <a:defRPr sz="3000">
                <a:solidFill>
                  <a:schemeClr val="tx2"/>
                </a:solidFill>
                <a:latin typeface="Formata BQ Regular" pitchFamily="50" charset="0"/>
              </a:defRPr>
            </a:lvl4pPr>
            <a:lvl5pPr algn="l" rtl="0" eaLnBrk="0" fontAlgn="base" hangingPunct="0">
              <a:spcBef>
                <a:spcPct val="0"/>
              </a:spcBef>
              <a:spcAft>
                <a:spcPct val="0"/>
              </a:spcAft>
              <a:defRPr sz="3000">
                <a:solidFill>
                  <a:schemeClr val="tx2"/>
                </a:solidFill>
                <a:latin typeface="Formata BQ Regular" pitchFamily="50" charset="0"/>
              </a:defRPr>
            </a:lvl5pPr>
            <a:lvl6pPr marL="457200" algn="l" rtl="0" fontAlgn="base">
              <a:spcBef>
                <a:spcPct val="0"/>
              </a:spcBef>
              <a:spcAft>
                <a:spcPct val="0"/>
              </a:spcAft>
              <a:defRPr sz="3000">
                <a:solidFill>
                  <a:schemeClr val="tx2"/>
                </a:solidFill>
                <a:latin typeface="Formata BQ Regular" pitchFamily="50" charset="0"/>
              </a:defRPr>
            </a:lvl6pPr>
            <a:lvl7pPr marL="914400" algn="l" rtl="0" fontAlgn="base">
              <a:spcBef>
                <a:spcPct val="0"/>
              </a:spcBef>
              <a:spcAft>
                <a:spcPct val="0"/>
              </a:spcAft>
              <a:defRPr sz="3000">
                <a:solidFill>
                  <a:schemeClr val="tx2"/>
                </a:solidFill>
                <a:latin typeface="Formata BQ Regular" pitchFamily="50" charset="0"/>
              </a:defRPr>
            </a:lvl7pPr>
            <a:lvl8pPr marL="1371600" algn="l" rtl="0" fontAlgn="base">
              <a:spcBef>
                <a:spcPct val="0"/>
              </a:spcBef>
              <a:spcAft>
                <a:spcPct val="0"/>
              </a:spcAft>
              <a:defRPr sz="3000">
                <a:solidFill>
                  <a:schemeClr val="tx2"/>
                </a:solidFill>
                <a:latin typeface="Formata BQ Regular" pitchFamily="50" charset="0"/>
              </a:defRPr>
            </a:lvl8pPr>
            <a:lvl9pPr marL="1828800" algn="l" rtl="0" fontAlgn="base">
              <a:spcBef>
                <a:spcPct val="0"/>
              </a:spcBef>
              <a:spcAft>
                <a:spcPct val="0"/>
              </a:spcAft>
              <a:defRPr sz="3000">
                <a:solidFill>
                  <a:schemeClr val="tx2"/>
                </a:solidFill>
                <a:latin typeface="Formata BQ Regular" pitchFamily="50"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002060"/>
                </a:solidFill>
                <a:effectLst/>
                <a:uLnTx/>
                <a:uFillTx/>
                <a:latin typeface="Lato" panose="020F0502020204030203" pitchFamily="34" charset="0"/>
                <a:ea typeface="Lato" panose="020F0502020204030203" pitchFamily="34" charset="0"/>
                <a:cs typeface="Lato" panose="020F0502020204030203" pitchFamily="34" charset="0"/>
              </a:rPr>
              <a:t>We are living through unprecedented times in history. “Normal” will never be the same.</a:t>
            </a:r>
          </a:p>
        </p:txBody>
      </p:sp>
      <p:pic>
        <p:nvPicPr>
          <p:cNvPr id="8" name="Picture 7">
            <a:extLst>
              <a:ext uri="{FF2B5EF4-FFF2-40B4-BE49-F238E27FC236}">
                <a16:creationId xmlns:a16="http://schemas.microsoft.com/office/drawing/2014/main" id="{970F1FD0-85CF-4C2A-AB44-F5887CEDED3E}"/>
              </a:ext>
            </a:extLst>
          </p:cNvPr>
          <p:cNvPicPr>
            <a:picLocks noChangeAspect="1"/>
          </p:cNvPicPr>
          <p:nvPr/>
        </p:nvPicPr>
        <p:blipFill>
          <a:blip r:embed="rId4"/>
          <a:stretch>
            <a:fillRect/>
          </a:stretch>
        </p:blipFill>
        <p:spPr>
          <a:xfrm>
            <a:off x="293775" y="1022352"/>
            <a:ext cx="3301657" cy="1848928"/>
          </a:xfrm>
          <a:prstGeom prst="rect">
            <a:avLst/>
          </a:prstGeom>
        </p:spPr>
      </p:pic>
      <p:sp>
        <p:nvSpPr>
          <p:cNvPr id="10" name="Arrow: Pentagon 9">
            <a:extLst>
              <a:ext uri="{FF2B5EF4-FFF2-40B4-BE49-F238E27FC236}">
                <a16:creationId xmlns:a16="http://schemas.microsoft.com/office/drawing/2014/main" id="{51454287-D150-419F-81D3-1C615336F993}"/>
              </a:ext>
            </a:extLst>
          </p:cNvPr>
          <p:cNvSpPr/>
          <p:nvPr/>
        </p:nvSpPr>
        <p:spPr>
          <a:xfrm>
            <a:off x="16368" y="30776"/>
            <a:ext cx="2285999" cy="398585"/>
          </a:xfrm>
          <a:prstGeom prst="homePlate">
            <a:avLst/>
          </a:prstGeom>
          <a:solidFill>
            <a:srgbClr val="AB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a:ea typeface="+mn-ea"/>
                <a:cs typeface="Calibri" panose="020F0502020204030204" pitchFamily="34" charset="0"/>
              </a:rPr>
              <a:t>Context </a:t>
            </a:r>
          </a:p>
        </p:txBody>
      </p:sp>
      <p:pic>
        <p:nvPicPr>
          <p:cNvPr id="12" name="Picture 11">
            <a:extLst>
              <a:ext uri="{FF2B5EF4-FFF2-40B4-BE49-F238E27FC236}">
                <a16:creationId xmlns:a16="http://schemas.microsoft.com/office/drawing/2014/main" id="{6204AAE4-1AEE-475C-969B-DC79773A1AE7}"/>
              </a:ext>
            </a:extLst>
          </p:cNvPr>
          <p:cNvPicPr>
            <a:picLocks noChangeAspect="1"/>
          </p:cNvPicPr>
          <p:nvPr/>
        </p:nvPicPr>
        <p:blipFill>
          <a:blip r:embed="rId5"/>
          <a:stretch>
            <a:fillRect/>
          </a:stretch>
        </p:blipFill>
        <p:spPr>
          <a:xfrm>
            <a:off x="376436" y="3569941"/>
            <a:ext cx="3301657" cy="1831417"/>
          </a:xfrm>
          <a:prstGeom prst="rect">
            <a:avLst/>
          </a:prstGeom>
        </p:spPr>
      </p:pic>
      <p:sp>
        <p:nvSpPr>
          <p:cNvPr id="14" name="TextBox 13">
            <a:extLst>
              <a:ext uri="{FF2B5EF4-FFF2-40B4-BE49-F238E27FC236}">
                <a16:creationId xmlns:a16="http://schemas.microsoft.com/office/drawing/2014/main" id="{4AA44C77-A2DE-4E80-8304-BF4C6D246AFC}"/>
              </a:ext>
            </a:extLst>
          </p:cNvPr>
          <p:cNvSpPr txBox="1"/>
          <p:nvPr/>
        </p:nvSpPr>
        <p:spPr>
          <a:xfrm>
            <a:off x="2544382" y="4958485"/>
            <a:ext cx="6280641" cy="1754326"/>
          </a:xfrm>
          <a:prstGeom prst="rect">
            <a:avLst/>
          </a:prstGeom>
          <a:solidFill>
            <a:srgbClr val="ABB529">
              <a:alpha val="94902"/>
            </a:srgbClr>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“The sustainability revolution will be organic. It will arise from the visions, insights, experiments and actions of billions of people. The burden of making it happen is not on the shoulders of any one person or group. No one will get the credit, but everyone can contribute.”</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Donnella Meadows</a:t>
            </a:r>
          </a:p>
        </p:txBody>
      </p:sp>
      <p:pic>
        <p:nvPicPr>
          <p:cNvPr id="16" name="Picture 15">
            <a:extLst>
              <a:ext uri="{FF2B5EF4-FFF2-40B4-BE49-F238E27FC236}">
                <a16:creationId xmlns:a16="http://schemas.microsoft.com/office/drawing/2014/main" id="{A1CC6C16-22FD-443B-AD72-2DC3D5187512}"/>
              </a:ext>
            </a:extLst>
          </p:cNvPr>
          <p:cNvPicPr>
            <a:picLocks noChangeAspect="1"/>
          </p:cNvPicPr>
          <p:nvPr/>
        </p:nvPicPr>
        <p:blipFill>
          <a:blip r:embed="rId6"/>
          <a:stretch>
            <a:fillRect/>
          </a:stretch>
        </p:blipFill>
        <p:spPr>
          <a:xfrm>
            <a:off x="8091950" y="1135896"/>
            <a:ext cx="3156154" cy="2106684"/>
          </a:xfrm>
          <a:prstGeom prst="rect">
            <a:avLst/>
          </a:prstGeom>
        </p:spPr>
      </p:pic>
      <p:pic>
        <p:nvPicPr>
          <p:cNvPr id="18" name="Picture 17">
            <a:extLst>
              <a:ext uri="{FF2B5EF4-FFF2-40B4-BE49-F238E27FC236}">
                <a16:creationId xmlns:a16="http://schemas.microsoft.com/office/drawing/2014/main" id="{D2D51347-1683-4F91-A5DD-A512014A2DFF}"/>
              </a:ext>
            </a:extLst>
          </p:cNvPr>
          <p:cNvPicPr>
            <a:picLocks noChangeAspect="1"/>
          </p:cNvPicPr>
          <p:nvPr/>
        </p:nvPicPr>
        <p:blipFill>
          <a:blip r:embed="rId7"/>
          <a:stretch>
            <a:fillRect/>
          </a:stretch>
        </p:blipFill>
        <p:spPr>
          <a:xfrm>
            <a:off x="3001840" y="1491106"/>
            <a:ext cx="5429840" cy="2849887"/>
          </a:xfrm>
          <a:prstGeom prst="rect">
            <a:avLst/>
          </a:prstGeom>
        </p:spPr>
      </p:pic>
    </p:spTree>
    <p:extLst>
      <p:ext uri="{BB962C8B-B14F-4D97-AF65-F5344CB8AC3E}">
        <p14:creationId xmlns:p14="http://schemas.microsoft.com/office/powerpoint/2010/main" val="103830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7000"/>
            <a:lum/>
          </a:blip>
          <a:srcRect/>
          <a:stretch>
            <a:fillRect t="-14000" b="-14000"/>
          </a:stretch>
        </a:blipFill>
        <a:effectLst/>
      </p:bgPr>
    </p:bg>
    <p:spTree>
      <p:nvGrpSpPr>
        <p:cNvPr id="1" name=""/>
        <p:cNvGrpSpPr/>
        <p:nvPr/>
      </p:nvGrpSpPr>
      <p:grpSpPr>
        <a:xfrm>
          <a:off x="0" y="0"/>
          <a:ext cx="0" cy="0"/>
          <a:chOff x="0" y="0"/>
          <a:chExt cx="0" cy="0"/>
        </a:xfrm>
      </p:grpSpPr>
      <p:sp>
        <p:nvSpPr>
          <p:cNvPr id="712706" name="Rectangle 11"/>
          <p:cNvSpPr>
            <a:spLocks noChangeArrowheads="1"/>
          </p:cNvSpPr>
          <p:nvPr>
            <p:custDataLst>
              <p:tags r:id="rId1"/>
            </p:custDataLst>
          </p:nvPr>
        </p:nvSpPr>
        <p:spPr bwMode="auto">
          <a:xfrm>
            <a:off x="2512705" y="261938"/>
            <a:ext cx="7308411" cy="707886"/>
          </a:xfrm>
          <a:prstGeom prst="rect">
            <a:avLst/>
          </a:prstGeom>
          <a:noFill/>
          <a:ln w="9525">
            <a:noFill/>
            <a:miter lim="800000"/>
            <a:headEnd/>
            <a:tailEnd/>
          </a:ln>
        </p:spPr>
        <p:txBody>
          <a:bodyPr wrap="none">
            <a:spAutoFit/>
          </a:bodyPr>
          <a:lstStyle/>
          <a:p>
            <a:pPr marL="514350" marR="0" lvl="0" indent="-514350" algn="ctr" defTabSz="914400" rtl="0" eaLnBrk="0" fontAlgn="base" latinLnBrk="0" hangingPunct="0">
              <a:lnSpc>
                <a:spcPct val="100000"/>
              </a:lnSpc>
              <a:spcBef>
                <a:spcPts val="2400"/>
              </a:spcBef>
              <a:spcAft>
                <a:spcPct val="0"/>
              </a:spcAft>
              <a:buClrTx/>
              <a:buSzTx/>
              <a:buFontTx/>
              <a:buNone/>
              <a:tabLst/>
              <a:defRPr/>
            </a:pPr>
            <a:r>
              <a:rPr kumimoji="0" lang="en-US" sz="4000" b="1" i="0" u="none" strike="noStrike" kern="1200" cap="none" spc="0" normalizeH="0" baseline="0" noProof="0" dirty="0">
                <a:ln>
                  <a:noFill/>
                </a:ln>
                <a:solidFill>
                  <a:srgbClr val="008000"/>
                </a:solidFill>
                <a:effectLst/>
                <a:uLnTx/>
                <a:uFillTx/>
                <a:latin typeface="Lato" panose="020F0502020204030203" pitchFamily="34" charset="0"/>
                <a:ea typeface="Lato" panose="020F0502020204030203" pitchFamily="34" charset="0"/>
                <a:cs typeface="Lato" panose="020F0502020204030203" pitchFamily="34" charset="0"/>
              </a:rPr>
              <a:t>Obscene Wealth Chasm - 2016</a:t>
            </a:r>
          </a:p>
        </p:txBody>
      </p:sp>
      <p:sp>
        <p:nvSpPr>
          <p:cNvPr id="10" name="Rectangle 10"/>
          <p:cNvSpPr>
            <a:spLocks noChangeArrowheads="1"/>
          </p:cNvSpPr>
          <p:nvPr/>
        </p:nvSpPr>
        <p:spPr bwMode="auto">
          <a:xfrm>
            <a:off x="1678518" y="2228850"/>
            <a:ext cx="8642349" cy="1200150"/>
          </a:xfrm>
          <a:prstGeom prst="rect">
            <a:avLst/>
          </a:prstGeom>
          <a:solidFill>
            <a:srgbClr val="C61E01">
              <a:alpha val="65000"/>
            </a:srgbClr>
          </a:solid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The 62 billionaires own $1.76 trillion, </a:t>
            </a:r>
            <a:br>
              <a:rPr kumimoji="0" lang="en-US" altLang="en-US" sz="2400" b="1"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br>
            <a:r>
              <a:rPr kumimoji="0" lang="en-US" altLang="en-US" sz="2400" b="1"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which is the cumulative wealth of the </a:t>
            </a:r>
            <a:br>
              <a:rPr kumimoji="0" lang="en-US" altLang="en-US" sz="2400" b="1"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br>
            <a:r>
              <a:rPr kumimoji="0" lang="en-US" altLang="en-US" sz="2400" b="1"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bottom 3.5 billion of the world’s population</a:t>
            </a:r>
            <a:r>
              <a:rPr kumimoji="0" lang="en-US" altLang="en-US" sz="2400" b="0" i="0" u="none" strike="noStrike" kern="1200" cap="none" spc="0" normalizeH="0" baseline="0" noProof="0" dirty="0">
                <a:ln>
                  <a:noFill/>
                </a:ln>
                <a:solidFill>
                  <a:schemeClr val="bg1"/>
                </a:solidFill>
                <a:effectLst/>
                <a:uLnTx/>
                <a:uFillTx/>
                <a:ea typeface="+mn-ea"/>
                <a:cs typeface="Arial" pitchFamily="34" charset="0"/>
              </a:rPr>
              <a:t>.</a:t>
            </a:r>
            <a:endParaRPr kumimoji="0" lang="en-US" altLang="en-US" sz="1800" b="0" i="0" u="none" strike="noStrike" kern="1200" cap="none" spc="0" normalizeH="0" baseline="0" noProof="0" dirty="0">
              <a:ln>
                <a:noFill/>
              </a:ln>
              <a:solidFill>
                <a:schemeClr val="bg1"/>
              </a:solidFill>
              <a:effectLst/>
              <a:uLnTx/>
              <a:uFillTx/>
              <a:ea typeface="+mn-ea"/>
              <a:cs typeface="Arial" pitchFamily="34" charset="0"/>
            </a:endParaRPr>
          </a:p>
        </p:txBody>
      </p:sp>
      <p:sp>
        <p:nvSpPr>
          <p:cNvPr id="712708" name="Rectangle 10"/>
          <p:cNvSpPr>
            <a:spLocks noChangeArrowheads="1"/>
          </p:cNvSpPr>
          <p:nvPr/>
        </p:nvSpPr>
        <p:spPr bwMode="auto">
          <a:xfrm>
            <a:off x="-312643" y="6123944"/>
            <a:ext cx="12192000" cy="307975"/>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70C0"/>
                </a:solidFill>
                <a:effectLst/>
                <a:uLnTx/>
                <a:uFillTx/>
                <a:latin typeface="Lato" panose="020F0502020204030203" pitchFamily="34" charset="0"/>
                <a:ea typeface="Lato" panose="020F0502020204030203" pitchFamily="34" charset="0"/>
                <a:cs typeface="Lato" panose="020F0502020204030203" pitchFamily="34" charset="0"/>
                <a:hlinkClick r:id="rId5"/>
              </a:rPr>
              <a:t>Oxfam Briefing Paper, “An Economy for the 1%,” January 2016.</a:t>
            </a:r>
            <a:endParaRPr kumimoji="0" lang="en-US" sz="1400" b="0" i="0" u="none" strike="noStrike" kern="1200" cap="none" spc="0" normalizeH="0" baseline="0" noProof="0" dirty="0">
              <a:ln>
                <a:noFill/>
              </a:ln>
              <a:solidFill>
                <a:srgbClr val="0070C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712709" name="Rectangle 6"/>
          <p:cNvSpPr>
            <a:spLocks noChangeArrowheads="1"/>
          </p:cNvSpPr>
          <p:nvPr/>
        </p:nvSpPr>
        <p:spPr bwMode="auto">
          <a:xfrm>
            <a:off x="1678518" y="1230313"/>
            <a:ext cx="8642349" cy="830262"/>
          </a:xfrm>
          <a:prstGeom prst="rect">
            <a:avLst/>
          </a:prstGeom>
          <a:solidFill>
            <a:srgbClr val="5F6A6D">
              <a:alpha val="65000"/>
            </a:srgbClr>
          </a:solidFill>
          <a:ln w="9525">
            <a:solidFill>
              <a:srgbClr val="008000"/>
            </a:solid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The richest </a:t>
            </a:r>
            <a:r>
              <a:rPr kumimoji="0" lang="en-US" altLang="en-US" sz="2400" b="1" i="1"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62 people </a:t>
            </a:r>
            <a:r>
              <a:rPr kumimoji="0" lang="en-US" altLang="en-US" sz="2400" b="1"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in the world </a:t>
            </a:r>
            <a:br>
              <a:rPr kumimoji="0" lang="en-US" altLang="en-US" sz="2400" b="1"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br>
            <a:r>
              <a:rPr kumimoji="0" lang="en-US" altLang="en-US" sz="2400" b="1"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own the same as the </a:t>
            </a:r>
            <a:r>
              <a:rPr kumimoji="0" lang="en-US" altLang="en-US" sz="2400" b="1" i="1"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bottom 50% of the world.</a:t>
            </a:r>
          </a:p>
        </p:txBody>
      </p:sp>
      <p:sp>
        <p:nvSpPr>
          <p:cNvPr id="8" name="Rectangle 10"/>
          <p:cNvSpPr>
            <a:spLocks noChangeArrowheads="1"/>
          </p:cNvSpPr>
          <p:nvPr/>
        </p:nvSpPr>
        <p:spPr bwMode="auto">
          <a:xfrm>
            <a:off x="1678518" y="3617438"/>
            <a:ext cx="8642349" cy="1200329"/>
          </a:xfrm>
          <a:prstGeom prst="rect">
            <a:avLst/>
          </a:prstGeom>
          <a:solidFill>
            <a:srgbClr val="007996">
              <a:alpha val="65000"/>
            </a:srgbClr>
          </a:solid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The wealth of the richest 62 people has risen by 44% since 2010, </a:t>
            </a:r>
            <a:br>
              <a:rPr kumimoji="0" lang="en-US" altLang="en-US" sz="2400" b="1"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br>
            <a:r>
              <a:rPr kumimoji="0" lang="en-US" altLang="en-US" sz="2400" b="1"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while the wealth of the poorest 3.5 billion fell 41%.</a:t>
            </a:r>
            <a:endParaRPr kumimoji="0" lang="en-US" altLang="en-US" sz="1800" b="1"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7515246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6" name="Rectangle 11"/>
          <p:cNvSpPr>
            <a:spLocks noChangeArrowheads="1"/>
          </p:cNvSpPr>
          <p:nvPr>
            <p:custDataLst>
              <p:tags r:id="rId1"/>
            </p:custDataLst>
          </p:nvPr>
        </p:nvSpPr>
        <p:spPr bwMode="auto">
          <a:xfrm>
            <a:off x="900507" y="0"/>
            <a:ext cx="10390986" cy="707886"/>
          </a:xfrm>
          <a:prstGeom prst="rect">
            <a:avLst/>
          </a:prstGeom>
          <a:noFill/>
          <a:ln w="9525">
            <a:noFill/>
            <a:miter lim="800000"/>
            <a:headEnd/>
            <a:tailEnd/>
          </a:ln>
        </p:spPr>
        <p:txBody>
          <a:bodyPr wrap="none">
            <a:spAutoFit/>
          </a:bodyPr>
          <a:lstStyle/>
          <a:p>
            <a:pPr marL="514350" marR="0" lvl="0" indent="-514350" algn="ctr" defTabSz="914400" rtl="0" eaLnBrk="0" fontAlgn="base" latinLnBrk="0" hangingPunct="0">
              <a:lnSpc>
                <a:spcPct val="100000"/>
              </a:lnSpc>
              <a:spcBef>
                <a:spcPts val="2400"/>
              </a:spcBef>
              <a:spcAft>
                <a:spcPct val="0"/>
              </a:spcAft>
              <a:buClrTx/>
              <a:buSzTx/>
              <a:buFontTx/>
              <a:buNone/>
              <a:tabLst/>
              <a:defRPr/>
            </a:pPr>
            <a:r>
              <a:rPr kumimoji="0" lang="en-US" sz="4000" b="1" i="0" u="none" strike="noStrike" kern="1200" cap="none" spc="0" normalizeH="0" baseline="0" noProof="0" dirty="0">
                <a:ln>
                  <a:noFill/>
                </a:ln>
                <a:solidFill>
                  <a:srgbClr val="008000"/>
                </a:solidFill>
                <a:effectLst/>
                <a:uLnTx/>
                <a:uFillTx/>
                <a:latin typeface="Lato" panose="020F0502020204030203" pitchFamily="34" charset="0"/>
                <a:ea typeface="Lato" panose="020F0502020204030203" pitchFamily="34" charset="0"/>
                <a:cs typeface="Lato" panose="020F0502020204030203" pitchFamily="34" charset="0"/>
              </a:rPr>
              <a:t>How U.S. Wealth Was Concentrated in 2019</a:t>
            </a:r>
          </a:p>
        </p:txBody>
      </p:sp>
      <p:pic>
        <p:nvPicPr>
          <p:cNvPr id="3" name="Picture 2">
            <a:extLst>
              <a:ext uri="{FF2B5EF4-FFF2-40B4-BE49-F238E27FC236}">
                <a16:creationId xmlns:a16="http://schemas.microsoft.com/office/drawing/2014/main" id="{A112E68E-0ADB-E0D3-F888-11435550ED92}"/>
              </a:ext>
            </a:extLst>
          </p:cNvPr>
          <p:cNvPicPr>
            <a:picLocks noChangeAspect="1"/>
          </p:cNvPicPr>
          <p:nvPr/>
        </p:nvPicPr>
        <p:blipFill rotWithShape="1">
          <a:blip r:embed="rId4"/>
          <a:srcRect l="21521" t="46026" r="44519" b="30280"/>
          <a:stretch/>
        </p:blipFill>
        <p:spPr>
          <a:xfrm>
            <a:off x="7878897" y="728514"/>
            <a:ext cx="4140506" cy="1624989"/>
          </a:xfrm>
          <a:prstGeom prst="rect">
            <a:avLst/>
          </a:prstGeom>
        </p:spPr>
      </p:pic>
      <p:pic>
        <p:nvPicPr>
          <p:cNvPr id="5" name="Picture 4">
            <a:extLst>
              <a:ext uri="{FF2B5EF4-FFF2-40B4-BE49-F238E27FC236}">
                <a16:creationId xmlns:a16="http://schemas.microsoft.com/office/drawing/2014/main" id="{30EE1E2F-B2C8-C1CD-F3FD-FF967170920B}"/>
              </a:ext>
            </a:extLst>
          </p:cNvPr>
          <p:cNvPicPr>
            <a:picLocks noChangeAspect="1"/>
          </p:cNvPicPr>
          <p:nvPr/>
        </p:nvPicPr>
        <p:blipFill rotWithShape="1">
          <a:blip r:embed="rId5"/>
          <a:srcRect l="21161" t="40964" r="44878" b="35342"/>
          <a:stretch/>
        </p:blipFill>
        <p:spPr>
          <a:xfrm>
            <a:off x="7878897" y="2437506"/>
            <a:ext cx="4140507" cy="1624989"/>
          </a:xfrm>
          <a:prstGeom prst="rect">
            <a:avLst/>
          </a:prstGeom>
        </p:spPr>
      </p:pic>
      <p:pic>
        <p:nvPicPr>
          <p:cNvPr id="11" name="Picture 10">
            <a:extLst>
              <a:ext uri="{FF2B5EF4-FFF2-40B4-BE49-F238E27FC236}">
                <a16:creationId xmlns:a16="http://schemas.microsoft.com/office/drawing/2014/main" id="{C2965186-E678-A629-369D-6FC369A62C93}"/>
              </a:ext>
            </a:extLst>
          </p:cNvPr>
          <p:cNvPicPr>
            <a:picLocks noChangeAspect="1"/>
          </p:cNvPicPr>
          <p:nvPr/>
        </p:nvPicPr>
        <p:blipFill rotWithShape="1">
          <a:blip r:embed="rId6"/>
          <a:srcRect l="20678" t="35161" r="45362" b="25301"/>
          <a:stretch/>
        </p:blipFill>
        <p:spPr>
          <a:xfrm>
            <a:off x="7867084" y="4146498"/>
            <a:ext cx="4140506" cy="2711502"/>
          </a:xfrm>
          <a:prstGeom prst="rect">
            <a:avLst/>
          </a:prstGeom>
        </p:spPr>
      </p:pic>
      <p:pic>
        <p:nvPicPr>
          <p:cNvPr id="13" name="Picture 12">
            <a:extLst>
              <a:ext uri="{FF2B5EF4-FFF2-40B4-BE49-F238E27FC236}">
                <a16:creationId xmlns:a16="http://schemas.microsoft.com/office/drawing/2014/main" id="{5BE75E86-BEB8-5542-4732-B1CD119C4161}"/>
              </a:ext>
            </a:extLst>
          </p:cNvPr>
          <p:cNvPicPr>
            <a:picLocks noChangeAspect="1"/>
          </p:cNvPicPr>
          <p:nvPr/>
        </p:nvPicPr>
        <p:blipFill rotWithShape="1">
          <a:blip r:embed="rId7"/>
          <a:srcRect l="8779" t="31808" r="32396" b="10442"/>
          <a:stretch/>
        </p:blipFill>
        <p:spPr>
          <a:xfrm>
            <a:off x="374573" y="1644319"/>
            <a:ext cx="7171981" cy="3960565"/>
          </a:xfrm>
          <a:prstGeom prst="rect">
            <a:avLst/>
          </a:prstGeom>
        </p:spPr>
      </p:pic>
      <p:sp>
        <p:nvSpPr>
          <p:cNvPr id="14" name="Rectangle 10">
            <a:extLst>
              <a:ext uri="{FF2B5EF4-FFF2-40B4-BE49-F238E27FC236}">
                <a16:creationId xmlns:a16="http://schemas.microsoft.com/office/drawing/2014/main" id="{5A7A1487-F136-3EF3-5A70-97AA39FD0D88}"/>
              </a:ext>
            </a:extLst>
          </p:cNvPr>
          <p:cNvSpPr>
            <a:spLocks noChangeArrowheads="1"/>
          </p:cNvSpPr>
          <p:nvPr/>
        </p:nvSpPr>
        <p:spPr bwMode="auto">
          <a:xfrm>
            <a:off x="1294055" y="6334780"/>
            <a:ext cx="5724101" cy="52322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70C0"/>
                </a:solidFill>
                <a:effectLst/>
                <a:uLnTx/>
                <a:uFillTx/>
                <a:latin typeface="Lato" panose="020F0502020204030203" pitchFamily="34" charset="0"/>
                <a:ea typeface="Lato" panose="020F0502020204030203" pitchFamily="34" charset="0"/>
                <a:cs typeface="Lato" panose="020F0502020204030203" pitchFamily="34" charset="0"/>
                <a:hlinkClick r:id="rId8"/>
              </a:rPr>
              <a:t>Federal Reserve Bank of St. Louis, “Has Wealth Inequality in America Changed Over Time?,” December 2020</a:t>
            </a:r>
            <a:endParaRPr kumimoji="0" lang="en-US" sz="1400" b="0" i="0" u="none" strike="noStrike" kern="1200" cap="none" spc="0" normalizeH="0" baseline="0" noProof="0" dirty="0">
              <a:ln>
                <a:noFill/>
              </a:ln>
              <a:solidFill>
                <a:srgbClr val="0070C0"/>
              </a:solidFill>
              <a:effectLst/>
              <a:uLnTx/>
              <a:uFillTx/>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76366830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l="-7000" r="-7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BC0814-DC0B-4E95-9C19-AC690FDDB5ED}"/>
              </a:ext>
            </a:extLst>
          </p:cNvPr>
          <p:cNvSpPr txBox="1"/>
          <p:nvPr/>
        </p:nvSpPr>
        <p:spPr>
          <a:xfrm>
            <a:off x="3886200" y="6596390"/>
            <a:ext cx="6097836" cy="261610"/>
          </a:xfrm>
          <a:prstGeom prst="rect">
            <a:avLst/>
          </a:prstGeom>
          <a:noFill/>
        </p:spPr>
        <p:txBody>
          <a:bodyPr wrap="square">
            <a:spAutoFit/>
          </a:bodyPr>
          <a:lstStyle/>
          <a:p>
            <a:r>
              <a:rPr lang="en-US" sz="1100" dirty="0">
                <a:latin typeface="Lato" panose="020F0502020204030203" pitchFamily="34" charset="0"/>
                <a:ea typeface="Lato" panose="020F0502020204030203" pitchFamily="34" charset="0"/>
                <a:cs typeface="Lato" panose="020F0502020204030203" pitchFamily="34" charset="0"/>
                <a:hlinkClick r:id="rId4"/>
              </a:rPr>
              <a:t>https://www.cct.org/stories/partnering-for-shared-prosperity-in-an-equitable-vibrant-chicago/</a:t>
            </a:r>
            <a:r>
              <a:rPr lang="en-US" sz="1100" dirty="0">
                <a:latin typeface="Lato" panose="020F0502020204030203" pitchFamily="34" charset="0"/>
                <a:ea typeface="Lato" panose="020F0502020204030203" pitchFamily="34" charset="0"/>
                <a:cs typeface="Lato" panose="020F0502020204030203" pitchFamily="34" charset="0"/>
              </a:rPr>
              <a:t> </a:t>
            </a:r>
          </a:p>
        </p:txBody>
      </p:sp>
    </p:spTree>
    <p:extLst>
      <p:ext uri="{BB962C8B-B14F-4D97-AF65-F5344CB8AC3E}">
        <p14:creationId xmlns:p14="http://schemas.microsoft.com/office/powerpoint/2010/main" val="4224749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1000"/>
            <a:lum/>
          </a:blip>
          <a:srcRect/>
          <a:stretch>
            <a:fillRect l="-6000" r="-6000"/>
          </a:stretch>
        </a:blipFill>
        <a:effectLst/>
      </p:bgPr>
    </p:bg>
    <p:spTree>
      <p:nvGrpSpPr>
        <p:cNvPr id="1" name="Shape 211"/>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34" y="0"/>
            <a:ext cx="2800350"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a:extLst>
              <a:ext uri="{FF2B5EF4-FFF2-40B4-BE49-F238E27FC236}">
                <a16:creationId xmlns:a16="http://schemas.microsoft.com/office/drawing/2014/main" id="{4017DD0B-F5AE-B842-B60D-B04E1F0DB635}"/>
              </a:ext>
            </a:extLst>
          </p:cNvPr>
          <p:cNvSpPr txBox="1">
            <a:spLocks/>
          </p:cNvSpPr>
          <p:nvPr/>
        </p:nvSpPr>
        <p:spPr>
          <a:xfrm>
            <a:off x="125834" y="902076"/>
            <a:ext cx="11929145" cy="2283061"/>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2100"/>
              <a:buFont typeface="Lato Light"/>
              <a:buNone/>
              <a:defRPr sz="2100" b="0" i="0" u="none" strike="noStrike" cap="none">
                <a:solidFill>
                  <a:schemeClr val="dk1"/>
                </a:solidFill>
                <a:latin typeface="Lato Light"/>
                <a:ea typeface="Lato Light"/>
                <a:cs typeface="Lato Light"/>
                <a:sym typeface="Lato Light"/>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2100"/>
              <a:buFont typeface="Lato Light"/>
              <a:buNone/>
              <a:tabLst/>
              <a:defRPr/>
            </a:pPr>
            <a:r>
              <a:rPr kumimoji="0" lang="en-US" sz="3600" b="1" i="0" u="none" strike="noStrike" kern="1200" cap="none" spc="0" normalizeH="0" baseline="0" noProof="0" dirty="0">
                <a:ln>
                  <a:noFill/>
                </a:ln>
                <a:solidFill>
                  <a:srgbClr val="000000"/>
                </a:solidFill>
                <a:effectLst/>
                <a:uLnTx/>
                <a:uFillTx/>
                <a:latin typeface="Lato" panose="020F0502020204030203" pitchFamily="34" charset="77"/>
                <a:ea typeface="Playfair Display" charset="0"/>
                <a:cs typeface="Playfair Display" charset="0"/>
                <a:sym typeface="Lato Light"/>
              </a:rPr>
              <a:t>Reversals of Fortune</a:t>
            </a:r>
          </a:p>
          <a:p>
            <a:pPr marL="0" marR="0" lvl="0" indent="0" algn="ctr" defTabSz="914400" rtl="0" eaLnBrk="1" fontAlgn="auto" latinLnBrk="0" hangingPunct="1">
              <a:lnSpc>
                <a:spcPct val="90000"/>
              </a:lnSpc>
              <a:spcBef>
                <a:spcPts val="0"/>
              </a:spcBef>
              <a:spcAft>
                <a:spcPts val="0"/>
              </a:spcAft>
              <a:buClr>
                <a:srgbClr val="000000"/>
              </a:buClr>
              <a:buSzPts val="2100"/>
              <a:buFont typeface="Lato Light"/>
              <a:buNone/>
              <a:tabLst/>
              <a:defRPr/>
            </a:pPr>
            <a:r>
              <a:rPr kumimoji="0" lang="en-US" sz="3600" b="1" i="0" u="none" strike="noStrike" kern="1200" cap="none" spc="0" normalizeH="0" baseline="0" noProof="0" dirty="0">
                <a:ln>
                  <a:noFill/>
                </a:ln>
                <a:solidFill>
                  <a:srgbClr val="000000"/>
                </a:solidFill>
                <a:effectLst/>
                <a:uLnTx/>
                <a:uFillTx/>
                <a:latin typeface="Lato" panose="020F0502020204030203" pitchFamily="34" charset="77"/>
                <a:ea typeface="Playfair Display" charset="0"/>
                <a:cs typeface="Playfair Display" charset="0"/>
                <a:sym typeface="Lato Light"/>
              </a:rPr>
              <a:t>COVID-19, Conflict, and Climate Change have reversed the gains in poverty eradication for the first time in a generation.</a:t>
            </a:r>
          </a:p>
        </p:txBody>
      </p:sp>
      <p:grpSp>
        <p:nvGrpSpPr>
          <p:cNvPr id="25" name="Group 24">
            <a:extLst>
              <a:ext uri="{FF2B5EF4-FFF2-40B4-BE49-F238E27FC236}">
                <a16:creationId xmlns:a16="http://schemas.microsoft.com/office/drawing/2014/main" id="{C2AFB68F-A093-3F45-ABB5-455C9C770C0C}"/>
              </a:ext>
            </a:extLst>
          </p:cNvPr>
          <p:cNvGrpSpPr/>
          <p:nvPr/>
        </p:nvGrpSpPr>
        <p:grpSpPr>
          <a:xfrm>
            <a:off x="8951834" y="3400189"/>
            <a:ext cx="2569464" cy="2286000"/>
            <a:chOff x="5568570" y="1206448"/>
            <a:chExt cx="1819796" cy="1739244"/>
          </a:xfrm>
        </p:grpSpPr>
        <p:pic>
          <p:nvPicPr>
            <p:cNvPr id="16" name="Picture 15" descr="A picture containing text, vector graphics&#10;&#10;Description automatically generated">
              <a:extLst>
                <a:ext uri="{FF2B5EF4-FFF2-40B4-BE49-F238E27FC236}">
                  <a16:creationId xmlns:a16="http://schemas.microsoft.com/office/drawing/2014/main" id="{B7755B60-65B2-424D-9A50-B72F4373F44D}"/>
                </a:ext>
              </a:extLst>
            </p:cNvPr>
            <p:cNvPicPr>
              <a:picLocks noChangeAspect="1"/>
            </p:cNvPicPr>
            <p:nvPr/>
          </p:nvPicPr>
          <p:blipFill>
            <a:blip r:embed="rId5"/>
            <a:stretch>
              <a:fillRect/>
            </a:stretch>
          </p:blipFill>
          <p:spPr>
            <a:xfrm>
              <a:off x="5568570" y="1206448"/>
              <a:ext cx="1819796" cy="1739244"/>
            </a:xfrm>
            <a:prstGeom prst="rect">
              <a:avLst/>
            </a:prstGeom>
          </p:spPr>
        </p:pic>
        <p:sp>
          <p:nvSpPr>
            <p:cNvPr id="24" name="TextBox 23">
              <a:extLst>
                <a:ext uri="{FF2B5EF4-FFF2-40B4-BE49-F238E27FC236}">
                  <a16:creationId xmlns:a16="http://schemas.microsoft.com/office/drawing/2014/main" id="{50CD4135-3B9C-1D43-AB41-6428DDFA47AF}"/>
                </a:ext>
              </a:extLst>
            </p:cNvPr>
            <p:cNvSpPr txBox="1"/>
            <p:nvPr/>
          </p:nvSpPr>
          <p:spPr>
            <a:xfrm>
              <a:off x="5834908" y="1560444"/>
              <a:ext cx="1287119" cy="1039235"/>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700"/>
                <a:buFontTx/>
                <a:buNone/>
                <a:tabLst/>
                <a:defRPr/>
              </a:pPr>
              <a:r>
                <a:rPr kumimoji="0" lang="en-US" sz="2800" b="1" i="0" u="none" strike="noStrike" kern="1200" cap="none" spc="0" normalizeH="0" baseline="0" noProof="0" dirty="0">
                  <a:ln>
                    <a:noFill/>
                  </a:ln>
                  <a:solidFill>
                    <a:srgbClr val="000000"/>
                  </a:solidFill>
                  <a:effectLst/>
                  <a:uLnTx/>
                  <a:uFillTx/>
                  <a:latin typeface="Lato" panose="020F0502020204030203" pitchFamily="34" charset="77"/>
                  <a:ea typeface="+mn-ea"/>
                  <a:cs typeface="+mn-cs"/>
                </a:rPr>
                <a:t>Climate Change</a:t>
              </a:r>
            </a:p>
          </p:txBody>
        </p:sp>
      </p:grpSp>
      <p:grpSp>
        <p:nvGrpSpPr>
          <p:cNvPr id="20" name="Group 19">
            <a:extLst>
              <a:ext uri="{FF2B5EF4-FFF2-40B4-BE49-F238E27FC236}">
                <a16:creationId xmlns:a16="http://schemas.microsoft.com/office/drawing/2014/main" id="{16121870-43BC-B143-BAFD-0EBFAF7B6920}"/>
              </a:ext>
            </a:extLst>
          </p:cNvPr>
          <p:cNvGrpSpPr/>
          <p:nvPr/>
        </p:nvGrpSpPr>
        <p:grpSpPr>
          <a:xfrm>
            <a:off x="4853994" y="3403128"/>
            <a:ext cx="2621787" cy="2283061"/>
            <a:chOff x="3913834" y="1560331"/>
            <a:chExt cx="1339328" cy="1261714"/>
          </a:xfrm>
        </p:grpSpPr>
        <p:pic>
          <p:nvPicPr>
            <p:cNvPr id="18" name="Picture 17" descr="A picture containing shape&#10;&#10;Description automatically generated">
              <a:extLst>
                <a:ext uri="{FF2B5EF4-FFF2-40B4-BE49-F238E27FC236}">
                  <a16:creationId xmlns:a16="http://schemas.microsoft.com/office/drawing/2014/main" id="{77FB70E1-7414-9E47-B88E-94ECE8DE3C4A}"/>
                </a:ext>
              </a:extLst>
            </p:cNvPr>
            <p:cNvPicPr>
              <a:picLocks noChangeAspect="1"/>
            </p:cNvPicPr>
            <p:nvPr/>
          </p:nvPicPr>
          <p:blipFill>
            <a:blip r:embed="rId6"/>
            <a:stretch>
              <a:fillRect/>
            </a:stretch>
          </p:blipFill>
          <p:spPr>
            <a:xfrm>
              <a:off x="3959448" y="1560331"/>
              <a:ext cx="1278051" cy="1261714"/>
            </a:xfrm>
            <a:prstGeom prst="rect">
              <a:avLst/>
            </a:prstGeom>
          </p:spPr>
        </p:pic>
        <p:sp>
          <p:nvSpPr>
            <p:cNvPr id="27" name="TextBox 26">
              <a:extLst>
                <a:ext uri="{FF2B5EF4-FFF2-40B4-BE49-F238E27FC236}">
                  <a16:creationId xmlns:a16="http://schemas.microsoft.com/office/drawing/2014/main" id="{26249D0B-2D26-C74D-901F-889343DDACF4}"/>
                </a:ext>
              </a:extLst>
            </p:cNvPr>
            <p:cNvSpPr txBox="1"/>
            <p:nvPr/>
          </p:nvSpPr>
          <p:spPr>
            <a:xfrm>
              <a:off x="3913834" y="1632930"/>
              <a:ext cx="1339328" cy="1039235"/>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700"/>
                <a:buFontTx/>
                <a:buNone/>
                <a:tabLst/>
                <a:defRPr/>
              </a:pPr>
              <a:r>
                <a:rPr kumimoji="0" lang="en-US" sz="2800" b="1" i="0" u="none" strike="noStrike" kern="1200" cap="none" spc="0" normalizeH="0" baseline="0" noProof="0" dirty="0">
                  <a:ln>
                    <a:noFill/>
                  </a:ln>
                  <a:solidFill>
                    <a:srgbClr val="000000"/>
                  </a:solidFill>
                  <a:effectLst/>
                  <a:uLnTx/>
                  <a:uFillTx/>
                  <a:latin typeface="Lato" panose="020F0502020204030203" pitchFamily="34" charset="77"/>
                  <a:ea typeface="+mn-ea"/>
                  <a:cs typeface="+mn-cs"/>
                </a:rPr>
                <a:t>Conflict</a:t>
              </a:r>
            </a:p>
          </p:txBody>
        </p:sp>
      </p:grpSp>
      <p:grpSp>
        <p:nvGrpSpPr>
          <p:cNvPr id="29" name="Group 28">
            <a:extLst>
              <a:ext uri="{FF2B5EF4-FFF2-40B4-BE49-F238E27FC236}">
                <a16:creationId xmlns:a16="http://schemas.microsoft.com/office/drawing/2014/main" id="{61FDD24A-49CE-3C4C-BCC7-18605EED5ABC}"/>
              </a:ext>
            </a:extLst>
          </p:cNvPr>
          <p:cNvGrpSpPr/>
          <p:nvPr/>
        </p:nvGrpSpPr>
        <p:grpSpPr>
          <a:xfrm>
            <a:off x="1117531" y="3461885"/>
            <a:ext cx="2569073" cy="2283061"/>
            <a:chOff x="1937447" y="1189433"/>
            <a:chExt cx="1821486" cy="1736165"/>
          </a:xfrm>
        </p:grpSpPr>
        <p:pic>
          <p:nvPicPr>
            <p:cNvPr id="28" name="Picture 27" descr="Shape, icon, circle&#10;&#10;Description automatically generated">
              <a:extLst>
                <a:ext uri="{FF2B5EF4-FFF2-40B4-BE49-F238E27FC236}">
                  <a16:creationId xmlns:a16="http://schemas.microsoft.com/office/drawing/2014/main" id="{5B1799CD-EB9B-ED48-8D34-D993EFEBC830}"/>
                </a:ext>
              </a:extLst>
            </p:cNvPr>
            <p:cNvPicPr>
              <a:picLocks noChangeAspect="1"/>
            </p:cNvPicPr>
            <p:nvPr/>
          </p:nvPicPr>
          <p:blipFill>
            <a:blip r:embed="rId7"/>
            <a:stretch>
              <a:fillRect/>
            </a:stretch>
          </p:blipFill>
          <p:spPr>
            <a:xfrm>
              <a:off x="1937447" y="1189433"/>
              <a:ext cx="1821486" cy="1736165"/>
            </a:xfrm>
            <a:prstGeom prst="rect">
              <a:avLst/>
            </a:prstGeom>
          </p:spPr>
        </p:pic>
        <p:sp>
          <p:nvSpPr>
            <p:cNvPr id="33" name="TextBox 32">
              <a:extLst>
                <a:ext uri="{FF2B5EF4-FFF2-40B4-BE49-F238E27FC236}">
                  <a16:creationId xmlns:a16="http://schemas.microsoft.com/office/drawing/2014/main" id="{B92B3A9E-B971-1B40-9F26-1967EF786C6E}"/>
                </a:ext>
              </a:extLst>
            </p:cNvPr>
            <p:cNvSpPr txBox="1"/>
            <p:nvPr/>
          </p:nvSpPr>
          <p:spPr>
            <a:xfrm>
              <a:off x="2204630" y="1500626"/>
              <a:ext cx="1287119" cy="111377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FFFFFF"/>
                </a:buClr>
                <a:buSzPts val="1700"/>
                <a:buFontTx/>
                <a:buNone/>
                <a:tabLst/>
                <a:defRPr/>
              </a:pPr>
              <a:r>
                <a:rPr kumimoji="0" lang="en-US" sz="2800" b="1" i="0" u="none" strike="noStrike" kern="1200" cap="none" spc="0" normalizeH="0" baseline="0" noProof="0" dirty="0">
                  <a:ln>
                    <a:noFill/>
                  </a:ln>
                  <a:solidFill>
                    <a:srgbClr val="000000"/>
                  </a:solidFill>
                  <a:effectLst/>
                  <a:uLnTx/>
                  <a:uFillTx/>
                  <a:latin typeface="Lato" panose="020F0502020204030203" pitchFamily="34" charset="77"/>
                  <a:ea typeface="+mn-ea"/>
                  <a:cs typeface="+mn-cs"/>
                </a:rPr>
                <a:t>COVID-19</a:t>
              </a:r>
            </a:p>
          </p:txBody>
        </p:sp>
      </p:grpSp>
      <p:pic>
        <p:nvPicPr>
          <p:cNvPr id="30" name="Picture 29" descr="A picture containing object&#10;&#10;Description automatically generated">
            <a:extLst>
              <a:ext uri="{FF2B5EF4-FFF2-40B4-BE49-F238E27FC236}">
                <a16:creationId xmlns:a16="http://schemas.microsoft.com/office/drawing/2014/main" id="{63B68D14-BEA2-4785-B9DC-C61F10C1099E}"/>
              </a:ext>
            </a:extLst>
          </p:cNvPr>
          <p:cNvPicPr/>
          <p:nvPr/>
        </p:nvPicPr>
        <p:blipFill>
          <a:blip r:embed="rId8">
            <a:extLst>
              <a:ext uri="{28A0092B-C50C-407E-A947-70E740481C1C}">
                <a14:useLocalDpi xmlns:a14="http://schemas.microsoft.com/office/drawing/2010/main" val="0"/>
              </a:ext>
            </a:extLst>
          </a:blip>
          <a:stretch>
            <a:fillRect/>
          </a:stretch>
        </p:blipFill>
        <p:spPr bwMode="auto">
          <a:xfrm>
            <a:off x="10480669" y="6021695"/>
            <a:ext cx="1495720" cy="586621"/>
          </a:xfrm>
          <a:prstGeom prst="rect">
            <a:avLst/>
          </a:prstGeom>
          <a:noFill/>
        </p:spPr>
      </p:pic>
      <p:sp>
        <p:nvSpPr>
          <p:cNvPr id="3" name="TextBox 2">
            <a:extLst>
              <a:ext uri="{FF2B5EF4-FFF2-40B4-BE49-F238E27FC236}">
                <a16:creationId xmlns:a16="http://schemas.microsoft.com/office/drawing/2014/main" id="{595A9CD3-67D4-B469-781C-03617A1633F7}"/>
              </a:ext>
            </a:extLst>
          </p:cNvPr>
          <p:cNvSpPr txBox="1"/>
          <p:nvPr/>
        </p:nvSpPr>
        <p:spPr>
          <a:xfrm>
            <a:off x="1147185" y="6549213"/>
            <a:ext cx="8650995" cy="276999"/>
          </a:xfrm>
          <a:prstGeom prst="rect">
            <a:avLst/>
          </a:prstGeom>
          <a:noFill/>
        </p:spPr>
        <p:txBody>
          <a:bodyPr wrap="square">
            <a:spAutoFit/>
          </a:bodyPr>
          <a:lstStyle/>
          <a:p>
            <a:r>
              <a:rPr lang="en-US" sz="1200" dirty="0">
                <a:latin typeface="Lato" panose="020F0502020204030203" pitchFamily="34" charset="0"/>
                <a:ea typeface="Lato" panose="020F0502020204030203" pitchFamily="34" charset="0"/>
                <a:cs typeface="Lato" panose="020F0502020204030203" pitchFamily="34" charset="0"/>
                <a:hlinkClick r:id="rId9"/>
              </a:rPr>
              <a:t>https://openknowledge.worldbank.org/bitstream/handle/10986/34496/9781464816024.pdf?sequence=33&amp;isAllowed=y</a:t>
            </a:r>
            <a:r>
              <a:rPr lang="en-US" sz="1200" dirty="0">
                <a:latin typeface="Lato" panose="020F0502020204030203" pitchFamily="34" charset="0"/>
                <a:ea typeface="Lato" panose="020F0502020204030203" pitchFamily="34" charset="0"/>
                <a:cs typeface="Lato" panose="020F0502020204030203" pitchFamily="34" charset="0"/>
              </a:rPr>
              <a:t> </a:t>
            </a:r>
          </a:p>
        </p:txBody>
      </p:sp>
    </p:spTree>
    <p:extLst>
      <p:ext uri="{BB962C8B-B14F-4D97-AF65-F5344CB8AC3E}">
        <p14:creationId xmlns:p14="http://schemas.microsoft.com/office/powerpoint/2010/main" val="41136700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24" name="Rectangle 23">
            <a:extLst>
              <a:ext uri="{FF2B5EF4-FFF2-40B4-BE49-F238E27FC236}">
                <a16:creationId xmlns:a16="http://schemas.microsoft.com/office/drawing/2014/main" id="{DC6613B8-C551-D34E-98B2-8D17E0B41D94}"/>
              </a:ext>
            </a:extLst>
          </p:cNvPr>
          <p:cNvSpPr/>
          <p:nvPr/>
        </p:nvSpPr>
        <p:spPr>
          <a:xfrm>
            <a:off x="0" y="222250"/>
            <a:ext cx="4498848" cy="6413499"/>
          </a:xfrm>
          <a:prstGeom prst="rect">
            <a:avLst/>
          </a:prstGeom>
          <a:solidFill>
            <a:srgbClr val="FBCA23">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ectangle 6">
            <a:extLst>
              <a:ext uri="{FF2B5EF4-FFF2-40B4-BE49-F238E27FC236}">
                <a16:creationId xmlns:a16="http://schemas.microsoft.com/office/drawing/2014/main" id="{BD34738D-23BA-F84E-B947-CC3E97B6F2D1}"/>
              </a:ext>
            </a:extLst>
          </p:cNvPr>
          <p:cNvSpPr/>
          <p:nvPr/>
        </p:nvSpPr>
        <p:spPr>
          <a:xfrm>
            <a:off x="-1" y="493059"/>
            <a:ext cx="4190997" cy="5871879"/>
          </a:xfrm>
          <a:prstGeom prst="rect">
            <a:avLst/>
          </a:prstGeom>
          <a:solidFill>
            <a:srgbClr val="FBCA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itle 1">
            <a:extLst>
              <a:ext uri="{FF2B5EF4-FFF2-40B4-BE49-F238E27FC236}">
                <a16:creationId xmlns:a16="http://schemas.microsoft.com/office/drawing/2014/main" id="{E1E712A7-F788-5D44-973E-02C5E2ED885B}"/>
              </a:ext>
            </a:extLst>
          </p:cNvPr>
          <p:cNvSpPr txBox="1">
            <a:spLocks/>
          </p:cNvSpPr>
          <p:nvPr/>
        </p:nvSpPr>
        <p:spPr>
          <a:xfrm>
            <a:off x="270994" y="1828801"/>
            <a:ext cx="3459342" cy="2690428"/>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2100"/>
              <a:buFont typeface="Lato Light"/>
              <a:buNone/>
              <a:defRPr sz="2100" b="0" i="0" u="none" strike="noStrike" cap="none">
                <a:solidFill>
                  <a:schemeClr val="dk1"/>
                </a:solidFill>
                <a:latin typeface="Lato Light"/>
                <a:ea typeface="Lato Light"/>
                <a:cs typeface="Lato Light"/>
                <a:sym typeface="Lato Light"/>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90000"/>
              </a:lnSpc>
              <a:spcBef>
                <a:spcPts val="0"/>
              </a:spcBef>
              <a:spcAft>
                <a:spcPts val="0"/>
              </a:spcAft>
              <a:buClr>
                <a:srgbClr val="000000"/>
              </a:buClr>
              <a:buSzPts val="2100"/>
              <a:buFont typeface="Lato Light"/>
              <a:buNone/>
              <a:tabLst/>
              <a:defRPr/>
            </a:pPr>
            <a:r>
              <a:rPr kumimoji="0" lang="en-US" sz="3200" b="1" i="0" u="none" strike="noStrike" kern="0" cap="none" spc="0" normalizeH="0" baseline="0" noProof="0" dirty="0">
                <a:ln>
                  <a:noFill/>
                </a:ln>
                <a:solidFill>
                  <a:srgbClr val="000000"/>
                </a:solidFill>
                <a:effectLst/>
                <a:uLnTx/>
                <a:uFillTx/>
                <a:latin typeface="Lato" panose="020F0502020204030203" pitchFamily="34" charset="77"/>
                <a:ea typeface="Playfair Display" charset="0"/>
                <a:cs typeface="Playfair Display" charset="0"/>
                <a:sym typeface="Lato Light"/>
              </a:rPr>
              <a:t>How is</a:t>
            </a:r>
            <a:endParaRPr kumimoji="0" lang="en-US" sz="3200" b="1" i="0" u="none" strike="noStrike" kern="0" cap="none" spc="0" normalizeH="0" noProof="0" dirty="0">
              <a:ln>
                <a:noFill/>
              </a:ln>
              <a:solidFill>
                <a:srgbClr val="000000"/>
              </a:solidFill>
              <a:effectLst/>
              <a:uLnTx/>
              <a:uFillTx/>
              <a:latin typeface="Lato" panose="020F0502020204030203" pitchFamily="34" charset="77"/>
              <a:ea typeface="Playfair Display" charset="0"/>
              <a:cs typeface="Playfair Display" charset="0"/>
              <a:sym typeface="Lato Light"/>
            </a:endParaRPr>
          </a:p>
          <a:p>
            <a:pPr marL="0" marR="0" lvl="0" indent="0" algn="ctr" defTabSz="1219170" rtl="0" eaLnBrk="1" fontAlgn="auto" latinLnBrk="0" hangingPunct="1">
              <a:lnSpc>
                <a:spcPct val="90000"/>
              </a:lnSpc>
              <a:spcBef>
                <a:spcPts val="0"/>
              </a:spcBef>
              <a:spcAft>
                <a:spcPts val="0"/>
              </a:spcAft>
              <a:buClr>
                <a:srgbClr val="000000"/>
              </a:buClr>
              <a:buSzPts val="2100"/>
              <a:buFont typeface="Lato Light"/>
              <a:buNone/>
              <a:tabLst/>
              <a:defRPr/>
            </a:pPr>
            <a:r>
              <a:rPr kumimoji="0" lang="en-US" sz="3200" b="1" i="0" u="none" strike="noStrike" kern="0" cap="none" spc="0" normalizeH="0" noProof="0" dirty="0">
                <a:ln>
                  <a:noFill/>
                </a:ln>
                <a:solidFill>
                  <a:srgbClr val="000000"/>
                </a:solidFill>
                <a:effectLst/>
                <a:uLnTx/>
                <a:uFillTx/>
                <a:latin typeface="Lato" panose="020F0502020204030203" pitchFamily="34" charset="77"/>
                <a:ea typeface="Playfair Display" charset="0"/>
                <a:cs typeface="Playfair Display" charset="0"/>
                <a:sym typeface="Lato Light"/>
              </a:rPr>
              <a:t>“Shared Prosperity” defined?</a:t>
            </a:r>
          </a:p>
          <a:p>
            <a:pPr marL="0" marR="0" lvl="0" indent="0" algn="ctr" defTabSz="1219170" rtl="0" eaLnBrk="1" fontAlgn="auto" latinLnBrk="0" hangingPunct="1">
              <a:lnSpc>
                <a:spcPct val="90000"/>
              </a:lnSpc>
              <a:spcBef>
                <a:spcPts val="0"/>
              </a:spcBef>
              <a:spcAft>
                <a:spcPts val="0"/>
              </a:spcAft>
              <a:buClr>
                <a:srgbClr val="000000"/>
              </a:buClr>
              <a:buSzPts val="2100"/>
              <a:buFont typeface="Lato Light"/>
              <a:buNone/>
              <a:tabLst/>
              <a:defRPr/>
            </a:pPr>
            <a:endParaRPr kumimoji="0" lang="en-US" sz="3200" b="1" i="0" u="none" strike="noStrike" kern="0" cap="none" spc="0" normalizeH="0" baseline="0" noProof="0" dirty="0">
              <a:ln>
                <a:noFill/>
              </a:ln>
              <a:solidFill>
                <a:srgbClr val="000000"/>
              </a:solidFill>
              <a:effectLst/>
              <a:uLnTx/>
              <a:uFillTx/>
              <a:latin typeface="Lato" panose="020F0502020204030203" pitchFamily="34" charset="77"/>
              <a:ea typeface="Playfair Display" charset="0"/>
              <a:cs typeface="Playfair Display" charset="0"/>
              <a:sym typeface="Lato Light"/>
            </a:endParaRPr>
          </a:p>
        </p:txBody>
      </p:sp>
      <p:cxnSp>
        <p:nvCxnSpPr>
          <p:cNvPr id="25" name="Straight Connector 24">
            <a:extLst>
              <a:ext uri="{FF2B5EF4-FFF2-40B4-BE49-F238E27FC236}">
                <a16:creationId xmlns:a16="http://schemas.microsoft.com/office/drawing/2014/main" id="{A89AB5B1-5177-1F49-AB42-0C97415E0FFF}"/>
              </a:ext>
            </a:extLst>
          </p:cNvPr>
          <p:cNvCxnSpPr>
            <a:cxnSpLocks/>
          </p:cNvCxnSpPr>
          <p:nvPr/>
        </p:nvCxnSpPr>
        <p:spPr>
          <a:xfrm>
            <a:off x="1492193" y="4091798"/>
            <a:ext cx="943117"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object&#10;&#10;Description automatically generated">
            <a:extLst>
              <a:ext uri="{FF2B5EF4-FFF2-40B4-BE49-F238E27FC236}">
                <a16:creationId xmlns:a16="http://schemas.microsoft.com/office/drawing/2014/main" id="{E29747BC-D444-45CD-88BD-4F9C67354947}"/>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10555097" y="6109058"/>
            <a:ext cx="1495720" cy="586621"/>
          </a:xfrm>
          <a:prstGeom prst="rect">
            <a:avLst/>
          </a:prstGeom>
          <a:noFill/>
        </p:spPr>
      </p:pic>
      <p:sp>
        <p:nvSpPr>
          <p:cNvPr id="3" name="TextBox 2"/>
          <p:cNvSpPr txBox="1"/>
          <p:nvPr/>
        </p:nvSpPr>
        <p:spPr>
          <a:xfrm>
            <a:off x="4639112" y="493059"/>
            <a:ext cx="7189365" cy="5909310"/>
          </a:xfrm>
          <a:prstGeom prst="rect">
            <a:avLst/>
          </a:prstGeom>
          <a:noFill/>
        </p:spPr>
        <p:txBody>
          <a:bodyPr wrap="square" rtlCol="0">
            <a:spAutoFit/>
          </a:bodyPr>
          <a:lstStyle/>
          <a:p>
            <a:r>
              <a:rPr lang="en-US" dirty="0">
                <a:latin typeface="Lato" panose="020F0502020204030203" pitchFamily="34" charset="0"/>
                <a:ea typeface="Lato" panose="020F0502020204030203" pitchFamily="34" charset="0"/>
                <a:cs typeface="Lato" panose="020F0502020204030203" pitchFamily="34" charset="0"/>
              </a:rPr>
              <a:t>“Shared prosperity focuses on the poorest 40 percent of the population…defined as the annualized growth rate of their mean Household per capita consumption or income. The shared prosperity Premium is the difference between the growth of the poorest 40 percent and the entire population.”</a:t>
            </a:r>
          </a:p>
          <a:p>
            <a:endParaRPr lang="en-US" dirty="0">
              <a:latin typeface="Lato" panose="020F0502020204030203" pitchFamily="34" charset="0"/>
              <a:ea typeface="Lato" panose="020F0502020204030203" pitchFamily="34" charset="0"/>
              <a:cs typeface="Lato" panose="020F0502020204030203" pitchFamily="34" charset="0"/>
            </a:endParaRPr>
          </a:p>
          <a:p>
            <a:r>
              <a:rPr lang="en-US" dirty="0">
                <a:latin typeface="Lato" panose="020F0502020204030203" pitchFamily="34" charset="0"/>
                <a:ea typeface="Lato" panose="020F0502020204030203" pitchFamily="34" charset="0"/>
                <a:cs typeface="Lato" panose="020F0502020204030203" pitchFamily="34" charset="0"/>
              </a:rPr>
              <a:t>“Shared prosperity and the shared prosperity premium are important indicators of inclusion and well-being in any economy and correlate with reductions in poverty and inequality.”</a:t>
            </a:r>
          </a:p>
          <a:p>
            <a:endParaRPr lang="en-US" dirty="0">
              <a:latin typeface="Lato" panose="020F0502020204030203" pitchFamily="34" charset="0"/>
              <a:ea typeface="Lato" panose="020F0502020204030203" pitchFamily="34" charset="0"/>
              <a:cs typeface="Lato" panose="020F0502020204030203" pitchFamily="34" charset="0"/>
            </a:endParaRPr>
          </a:p>
          <a:p>
            <a:r>
              <a:rPr lang="en-US" dirty="0">
                <a:latin typeface="Lato" panose="020F0502020204030203" pitchFamily="34" charset="0"/>
                <a:ea typeface="Lato" panose="020F0502020204030203" pitchFamily="34" charset="0"/>
                <a:cs typeface="Lato" panose="020F0502020204030203" pitchFamily="34" charset="0"/>
              </a:rPr>
              <a:t>Source:</a:t>
            </a:r>
          </a:p>
          <a:p>
            <a:r>
              <a:rPr lang="en-US" dirty="0">
                <a:latin typeface="Lato" panose="020F0502020204030203" pitchFamily="34" charset="0"/>
                <a:ea typeface="Lato" panose="020F0502020204030203" pitchFamily="34" charset="0"/>
                <a:cs typeface="Lato" panose="020F0502020204030203" pitchFamily="34" charset="0"/>
              </a:rPr>
              <a:t>The World Bank (March 2021). Shared Prosperity: Monitoring Inclusive Growth. </a:t>
            </a:r>
          </a:p>
          <a:p>
            <a:r>
              <a:rPr lang="en-US" dirty="0"/>
              <a:t>_______________________________________________________</a:t>
            </a:r>
          </a:p>
          <a:p>
            <a:endParaRPr lang="en-US" dirty="0"/>
          </a:p>
          <a:p>
            <a:r>
              <a:rPr lang="en-US" dirty="0">
                <a:latin typeface="Lato" panose="020F0502020204030203" pitchFamily="34" charset="0"/>
                <a:ea typeface="Lato" panose="020F0502020204030203" pitchFamily="34" charset="0"/>
                <a:cs typeface="Lato" panose="020F0502020204030203" pitchFamily="34" charset="0"/>
              </a:rPr>
              <a:t>A similar (but not identical) objective appears as goal 10.1 in the UN Sustainable Development Goals:</a:t>
            </a:r>
          </a:p>
          <a:p>
            <a:endParaRPr lang="en-US" dirty="0">
              <a:latin typeface="Lato" panose="020F0502020204030203" pitchFamily="34" charset="0"/>
              <a:ea typeface="Lato" panose="020F0502020204030203" pitchFamily="34" charset="0"/>
              <a:cs typeface="Lato" panose="020F0502020204030203" pitchFamily="34" charset="0"/>
            </a:endParaRPr>
          </a:p>
          <a:p>
            <a:r>
              <a:rPr lang="en-US" dirty="0">
                <a:latin typeface="Lato" panose="020F0502020204030203" pitchFamily="34" charset="0"/>
                <a:ea typeface="Lato" panose="020F0502020204030203" pitchFamily="34" charset="0"/>
                <a:cs typeface="Lato" panose="020F0502020204030203" pitchFamily="34" charset="0"/>
              </a:rPr>
              <a:t>“By 2030, progressively achieve and sustain income growth of the bottom 40 percent of the population at a rate higher than the national average.”</a:t>
            </a:r>
          </a:p>
        </p:txBody>
      </p:sp>
    </p:spTree>
    <p:extLst>
      <p:ext uri="{BB962C8B-B14F-4D97-AF65-F5344CB8AC3E}">
        <p14:creationId xmlns:p14="http://schemas.microsoft.com/office/powerpoint/2010/main" val="37538716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8" name="Picture 6"/>
          <p:cNvPicPr>
            <a:picLocks noChangeAspect="1" noChangeArrowheads="1"/>
          </p:cNvPicPr>
          <p:nvPr/>
        </p:nvPicPr>
        <p:blipFill>
          <a:blip r:embed="rId3"/>
          <a:srcRect/>
          <a:stretch>
            <a:fillRect/>
          </a:stretch>
        </p:blipFill>
        <p:spPr bwMode="auto">
          <a:xfrm>
            <a:off x="664633" y="2637309"/>
            <a:ext cx="2550584" cy="1881188"/>
          </a:xfrm>
          <a:prstGeom prst="rect">
            <a:avLst/>
          </a:prstGeom>
          <a:noFill/>
          <a:ln w="38100">
            <a:solidFill>
              <a:schemeClr val="bg1"/>
            </a:solidFill>
            <a:miter lim="800000"/>
            <a:headEnd/>
            <a:tailEnd/>
          </a:ln>
          <a:effectLst/>
        </p:spPr>
      </p:pic>
      <p:sp>
        <p:nvSpPr>
          <p:cNvPr id="49155" name="Rectangle 10"/>
          <p:cNvSpPr>
            <a:spLocks noChangeArrowheads="1"/>
          </p:cNvSpPr>
          <p:nvPr/>
        </p:nvSpPr>
        <p:spPr bwMode="auto">
          <a:xfrm>
            <a:off x="685800" y="1484784"/>
            <a:ext cx="2186517" cy="923330"/>
          </a:xfrm>
          <a:prstGeom prst="rect">
            <a:avLst/>
          </a:prstGeom>
          <a:noFill/>
          <a:ln w="9525">
            <a:noFill/>
            <a:miter lim="800000"/>
            <a:headEnd/>
            <a:tailEnd/>
          </a:ln>
        </p:spPr>
        <p:txBody>
          <a:bodyPr>
            <a:spAutoFit/>
          </a:bodyPr>
          <a:lstStyle/>
          <a:p>
            <a:pPr algn="ctr" eaLnBrk="0" hangingPunct="0">
              <a:lnSpc>
                <a:spcPct val="90000"/>
              </a:lnSpc>
            </a:pPr>
            <a:r>
              <a:rPr lang="en-US" altLang="en-US" sz="3000" dirty="0">
                <a:solidFill>
                  <a:srgbClr val="404040"/>
                </a:solidFill>
                <a:latin typeface="Lato" panose="020F0502020204030203" pitchFamily="34" charset="0"/>
                <a:ea typeface="Lato" panose="020F0502020204030203" pitchFamily="34" charset="0"/>
                <a:cs typeface="Lato" panose="020F0502020204030203" pitchFamily="34" charset="0"/>
              </a:rPr>
              <a:t>Systems</a:t>
            </a:r>
            <a:br>
              <a:rPr lang="en-US" altLang="en-US" sz="3000" dirty="0">
                <a:solidFill>
                  <a:srgbClr val="404040"/>
                </a:solidFill>
                <a:latin typeface="Lato" panose="020F0502020204030203" pitchFamily="34" charset="0"/>
                <a:ea typeface="Lato" panose="020F0502020204030203" pitchFamily="34" charset="0"/>
                <a:cs typeface="Lato" panose="020F0502020204030203" pitchFamily="34" charset="0"/>
              </a:rPr>
            </a:br>
            <a:r>
              <a:rPr lang="en-US" altLang="en-US" sz="3000" dirty="0">
                <a:solidFill>
                  <a:srgbClr val="404040"/>
                </a:solidFill>
                <a:latin typeface="Lato" panose="020F0502020204030203" pitchFamily="34" charset="0"/>
                <a:ea typeface="Lato" panose="020F0502020204030203" pitchFamily="34" charset="0"/>
                <a:cs typeface="Lato" panose="020F0502020204030203" pitchFamily="34" charset="0"/>
              </a:rPr>
              <a:t> thinking</a:t>
            </a:r>
          </a:p>
        </p:txBody>
      </p:sp>
      <p:sp>
        <p:nvSpPr>
          <p:cNvPr id="314372" name="TextBox 10"/>
          <p:cNvSpPr txBox="1">
            <a:spLocks noChangeArrowheads="1"/>
          </p:cNvSpPr>
          <p:nvPr/>
        </p:nvSpPr>
        <p:spPr bwMode="auto">
          <a:xfrm>
            <a:off x="334434" y="260350"/>
            <a:ext cx="11523133" cy="707886"/>
          </a:xfrm>
          <a:prstGeom prst="rect">
            <a:avLst/>
          </a:prstGeom>
          <a:noFill/>
          <a:ln w="9525">
            <a:noFill/>
            <a:miter lim="800000"/>
            <a:headEnd/>
            <a:tailEnd/>
          </a:ln>
        </p:spPr>
        <p:txBody>
          <a:bodyPr>
            <a:spAutoFit/>
          </a:bodyPr>
          <a:lstStyle/>
          <a:p>
            <a:pPr marL="514350" indent="-514350" algn="ctr" eaLnBrk="0" hangingPunct="0">
              <a:spcBef>
                <a:spcPts val="2400"/>
              </a:spcBef>
            </a:pPr>
            <a:r>
              <a:rPr lang="en-US" sz="4000" b="1" dirty="0">
                <a:solidFill>
                  <a:srgbClr val="008000"/>
                </a:solidFill>
                <a:latin typeface="Lato" panose="020F0502020204030203" pitchFamily="34" charset="0"/>
                <a:ea typeface="Lato" panose="020F0502020204030203" pitchFamily="34" charset="0"/>
                <a:cs typeface="Lato" panose="020F0502020204030203" pitchFamily="34" charset="0"/>
              </a:rPr>
              <a:t>Core Sustainability Concepts</a:t>
            </a:r>
          </a:p>
        </p:txBody>
      </p:sp>
      <p:sp>
        <p:nvSpPr>
          <p:cNvPr id="49157" name="Rectangle 9"/>
          <p:cNvSpPr>
            <a:spLocks noChangeArrowheads="1"/>
          </p:cNvSpPr>
          <p:nvPr/>
        </p:nvSpPr>
        <p:spPr bwMode="auto">
          <a:xfrm>
            <a:off x="7884585" y="1484784"/>
            <a:ext cx="3972983" cy="867930"/>
          </a:xfrm>
          <a:prstGeom prst="rect">
            <a:avLst/>
          </a:prstGeom>
          <a:noFill/>
          <a:ln w="9525">
            <a:noFill/>
            <a:miter lim="800000"/>
            <a:headEnd/>
            <a:tailEnd/>
          </a:ln>
        </p:spPr>
        <p:txBody>
          <a:bodyPr>
            <a:spAutoFit/>
          </a:bodyPr>
          <a:lstStyle/>
          <a:p>
            <a:pPr algn="ctr" eaLnBrk="0" hangingPunct="0">
              <a:lnSpc>
                <a:spcPct val="90000"/>
              </a:lnSpc>
            </a:pPr>
            <a:r>
              <a:rPr lang="en-US" altLang="en-US" sz="2800" dirty="0">
                <a:solidFill>
                  <a:srgbClr val="404040"/>
                </a:solidFill>
                <a:latin typeface="Lato" panose="020F0502020204030203" pitchFamily="34" charset="0"/>
                <a:ea typeface="Lato" panose="020F0502020204030203" pitchFamily="34" charset="0"/>
                <a:cs typeface="Lato" panose="020F0502020204030203" pitchFamily="34" charset="0"/>
              </a:rPr>
              <a:t>Intergenerational </a:t>
            </a:r>
            <a:br>
              <a:rPr lang="en-US" altLang="en-US" sz="2800" dirty="0">
                <a:solidFill>
                  <a:srgbClr val="404040"/>
                </a:solidFill>
                <a:latin typeface="Lato" panose="020F0502020204030203" pitchFamily="34" charset="0"/>
                <a:ea typeface="Lato" panose="020F0502020204030203" pitchFamily="34" charset="0"/>
                <a:cs typeface="Lato" panose="020F0502020204030203" pitchFamily="34" charset="0"/>
              </a:rPr>
            </a:br>
            <a:r>
              <a:rPr lang="en-US" altLang="en-US" sz="2800" dirty="0">
                <a:solidFill>
                  <a:srgbClr val="404040"/>
                </a:solidFill>
                <a:latin typeface="Lato" panose="020F0502020204030203" pitchFamily="34" charset="0"/>
                <a:ea typeface="Lato" panose="020F0502020204030203" pitchFamily="34" charset="0"/>
                <a:cs typeface="Lato" panose="020F0502020204030203" pitchFamily="34" charset="0"/>
              </a:rPr>
              <a:t>responsibility</a:t>
            </a:r>
          </a:p>
        </p:txBody>
      </p:sp>
      <p:sp>
        <p:nvSpPr>
          <p:cNvPr id="49159" name="Rectangle 11"/>
          <p:cNvSpPr>
            <a:spLocks noChangeArrowheads="1"/>
          </p:cNvSpPr>
          <p:nvPr/>
        </p:nvSpPr>
        <p:spPr bwMode="auto">
          <a:xfrm>
            <a:off x="3888317" y="1484785"/>
            <a:ext cx="3647016" cy="923330"/>
          </a:xfrm>
          <a:prstGeom prst="rect">
            <a:avLst/>
          </a:prstGeom>
          <a:noFill/>
          <a:ln w="9525">
            <a:noFill/>
            <a:miter lim="800000"/>
            <a:headEnd/>
            <a:tailEnd/>
          </a:ln>
        </p:spPr>
        <p:txBody>
          <a:bodyPr>
            <a:spAutoFit/>
          </a:bodyPr>
          <a:lstStyle/>
          <a:p>
            <a:pPr marL="717550" indent="-717550" algn="ctr" eaLnBrk="0" hangingPunct="0">
              <a:lnSpc>
                <a:spcPct val="90000"/>
              </a:lnSpc>
            </a:pPr>
            <a:r>
              <a:rPr lang="en-US" altLang="en-US" sz="3000" dirty="0">
                <a:solidFill>
                  <a:srgbClr val="404040"/>
                </a:solidFill>
                <a:latin typeface="Lato" panose="020F0502020204030203" pitchFamily="34" charset="0"/>
                <a:ea typeface="Lato" panose="020F0502020204030203" pitchFamily="34" charset="0"/>
                <a:cs typeface="Lato" panose="020F0502020204030203" pitchFamily="34" charset="0"/>
              </a:rPr>
              <a:t>Socio-economic</a:t>
            </a:r>
          </a:p>
          <a:p>
            <a:pPr marL="717550" indent="-717550" algn="ctr" eaLnBrk="0" hangingPunct="0">
              <a:lnSpc>
                <a:spcPct val="90000"/>
              </a:lnSpc>
            </a:pPr>
            <a:r>
              <a:rPr lang="en-US" altLang="en-US" sz="3000" dirty="0">
                <a:solidFill>
                  <a:srgbClr val="404040"/>
                </a:solidFill>
                <a:latin typeface="Lato" panose="020F0502020204030203" pitchFamily="34" charset="0"/>
                <a:ea typeface="Lato" panose="020F0502020204030203" pitchFamily="34" charset="0"/>
                <a:cs typeface="Lato" panose="020F0502020204030203" pitchFamily="34" charset="0"/>
              </a:rPr>
              <a:t>justice</a:t>
            </a:r>
          </a:p>
        </p:txBody>
      </p:sp>
      <p:pic>
        <p:nvPicPr>
          <p:cNvPr id="5" name="Picture 4"/>
          <p:cNvPicPr>
            <a:picLocks noChangeAspect="1"/>
          </p:cNvPicPr>
          <p:nvPr/>
        </p:nvPicPr>
        <p:blipFill>
          <a:blip r:embed="rId4"/>
          <a:stretch>
            <a:fillRect/>
          </a:stretch>
        </p:blipFill>
        <p:spPr bwMode="auto">
          <a:xfrm>
            <a:off x="4436533" y="2560344"/>
            <a:ext cx="2550584" cy="1894858"/>
          </a:xfrm>
          <a:prstGeom prst="rect">
            <a:avLst/>
          </a:prstGeom>
          <a:noFill/>
          <a:ln w="38100">
            <a:solidFill>
              <a:schemeClr val="bg1">
                <a:alpha val="99000"/>
              </a:schemeClr>
            </a:solidFill>
          </a:ln>
          <a:effectLst/>
        </p:spPr>
      </p:pic>
      <p:sp>
        <p:nvSpPr>
          <p:cNvPr id="9" name="Rectangle 10"/>
          <p:cNvSpPr>
            <a:spLocks noChangeArrowheads="1"/>
          </p:cNvSpPr>
          <p:nvPr/>
        </p:nvSpPr>
        <p:spPr bwMode="auto">
          <a:xfrm>
            <a:off x="685801" y="4835998"/>
            <a:ext cx="10519833" cy="535531"/>
          </a:xfrm>
          <a:prstGeom prst="rect">
            <a:avLst/>
          </a:prstGeom>
          <a:noFill/>
          <a:ln w="9525">
            <a:noFill/>
            <a:miter lim="800000"/>
            <a:headEnd/>
            <a:tailEnd/>
          </a:ln>
        </p:spPr>
        <p:txBody>
          <a:bodyPr wrap="square">
            <a:spAutoFit/>
          </a:bodyPr>
          <a:lstStyle/>
          <a:p>
            <a:pPr eaLnBrk="0" hangingPunct="0">
              <a:lnSpc>
                <a:spcPct val="90000"/>
              </a:lnSpc>
            </a:pPr>
            <a:r>
              <a:rPr lang="en-US" altLang="en-US" sz="3200" dirty="0">
                <a:solidFill>
                  <a:srgbClr val="404040"/>
                </a:solidFill>
                <a:latin typeface="Lato" panose="020F0502020204030203" pitchFamily="34" charset="0"/>
                <a:ea typeface="Lato" panose="020F0502020204030203" pitchFamily="34" charset="0"/>
                <a:cs typeface="Lato" panose="020F0502020204030203" pitchFamily="34" charset="0"/>
              </a:rPr>
              <a:t>  Enough …                    … for all …                       … forever.</a:t>
            </a:r>
          </a:p>
        </p:txBody>
      </p:sp>
      <p:pic>
        <p:nvPicPr>
          <p:cNvPr id="4" name="Picture 3"/>
          <p:cNvPicPr>
            <a:picLocks noChangeAspect="1"/>
          </p:cNvPicPr>
          <p:nvPr/>
        </p:nvPicPr>
        <p:blipFill>
          <a:blip r:embed="rId5"/>
          <a:stretch>
            <a:fillRect/>
          </a:stretch>
        </p:blipFill>
        <p:spPr bwMode="auto">
          <a:xfrm>
            <a:off x="8655050" y="2560344"/>
            <a:ext cx="2550584" cy="1931371"/>
          </a:xfrm>
          <a:prstGeom prst="rect">
            <a:avLst/>
          </a:prstGeom>
          <a:ln w="38100">
            <a:solidFill>
              <a:schemeClr val="bg1"/>
            </a:solidFill>
          </a:ln>
          <a:effectLst/>
        </p:spPr>
      </p:pic>
    </p:spTree>
    <p:extLst>
      <p:ext uri="{BB962C8B-B14F-4D97-AF65-F5344CB8AC3E}">
        <p14:creationId xmlns:p14="http://schemas.microsoft.com/office/powerpoint/2010/main" val="42722260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DVSHAPEID" val="1EA0Prnum5bRuG9fgef7BS"/>
</p:tagLst>
</file>

<file path=ppt/tags/tag2.xml><?xml version="1.0" encoding="utf-8"?>
<p:tagLst xmlns:a="http://schemas.openxmlformats.org/drawingml/2006/main" xmlns:r="http://schemas.openxmlformats.org/officeDocument/2006/relationships" xmlns:p="http://schemas.openxmlformats.org/presentationml/2006/main">
  <p:tag name="DVSHAPEID" val="1EA0Prnum5bRuG9fgef7BS"/>
</p:tagLst>
</file>

<file path=ppt/theme/theme1.xml><?xml version="1.0" encoding="utf-8"?>
<a:theme xmlns:a="http://schemas.openxmlformats.org/drawingml/2006/main" name="3_Office Theme">
  <a:themeElements>
    <a:clrScheme name="Custom 1">
      <a:dk1>
        <a:srgbClr val="000000"/>
      </a:dk1>
      <a:lt1>
        <a:srgbClr val="FFFFFF"/>
      </a:lt1>
      <a:dk2>
        <a:srgbClr val="44546A"/>
      </a:dk2>
      <a:lt2>
        <a:srgbClr val="E7E6E6"/>
      </a:lt2>
      <a:accent1>
        <a:srgbClr val="C61E01"/>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ustom 1">
      <a:dk1>
        <a:srgbClr val="000000"/>
      </a:dk1>
      <a:lt1>
        <a:srgbClr val="FFFFFF"/>
      </a:lt1>
      <a:dk2>
        <a:srgbClr val="44546A"/>
      </a:dk2>
      <a:lt2>
        <a:srgbClr val="E7E6E6"/>
      </a:lt2>
      <a:accent1>
        <a:srgbClr val="C61E01"/>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Custom 1">
      <a:dk1>
        <a:srgbClr val="000000"/>
      </a:dk1>
      <a:lt1>
        <a:srgbClr val="FFFFFF"/>
      </a:lt1>
      <a:dk2>
        <a:srgbClr val="44546A"/>
      </a:dk2>
      <a:lt2>
        <a:srgbClr val="E7E6E6"/>
      </a:lt2>
      <a:accent1>
        <a:srgbClr val="C61E01"/>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3776</TotalTime>
  <Words>1618</Words>
  <Application>Microsoft Office PowerPoint</Application>
  <PresentationFormat>Widescreen</PresentationFormat>
  <Paragraphs>119</Paragraphs>
  <Slides>13</Slides>
  <Notes>13</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13</vt:i4>
      </vt:variant>
    </vt:vector>
  </HeadingPairs>
  <TitlesOfParts>
    <vt:vector size="24" baseType="lpstr">
      <vt:lpstr>Arial</vt:lpstr>
      <vt:lpstr>Avenir Next LT Pro</vt:lpstr>
      <vt:lpstr>Calibri</vt:lpstr>
      <vt:lpstr>Calibri Light</vt:lpstr>
      <vt:lpstr>Lato</vt:lpstr>
      <vt:lpstr>Lato Light</vt:lpstr>
      <vt:lpstr>Lato Regular</vt:lpstr>
      <vt:lpstr>Times</vt:lpstr>
      <vt:lpstr>3_Office Theme</vt:lpstr>
      <vt:lpstr>2_Office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Deborah Flamengo</dc:creator>
  <cp:lastModifiedBy>Deborah Flamengo</cp:lastModifiedBy>
  <cp:revision>26</cp:revision>
  <cp:lastPrinted>2022-10-28T19:22:39Z</cp:lastPrinted>
  <dcterms:created xsi:type="dcterms:W3CDTF">2022-08-19T13:37:18Z</dcterms:created>
  <dcterms:modified xsi:type="dcterms:W3CDTF">2022-11-02T20:11:32Z</dcterms:modified>
</cp:coreProperties>
</file>